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ஜீவன் தந்த கிருபை –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தோறும் பாதுகாக்கும் கிருப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்சுத்தமாக்கிடும் கிருபை –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சேர்த்திடும் கிருபை –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இழப்புகள் வந்தாலும் –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த்திடும் கிருபை –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விட்டு விலகாத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பரிந்து பேச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… கிருபை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ின் மாறாத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… கிருபை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வின் மாறாத கிருபை…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நம்மை நட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தேவனின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மன்னிக்கும் கிருபை –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ை போக்கிட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2026-07-31T14:47:11Z</dcterms:created>
  <dcterms:modified xsi:type="dcterms:W3CDTF">2026-07-31T14:47:11Z</dcterms:modified>
  <dc:title>துதிப் பாடல்கள் : 1073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