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ைத் தன் வீட்டுக்கும் தனக்கு உண்டான எல்லாவற்றிற்கும் விசாரணைக்காரனாக்கினதுமுதற்கொண்டு, கர்த்தர் யோசேப்பினிமித்தம் அந்த எகிப்தியன் வீட்டை ஆசீர்வதித்தார்; வீட்டிலும் வெளியிலும் அவனுக்கு உண்டானவைகள் எல்லாவற்றிலும் கர்த்தருடைய ஆசீர்வாதம் இ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ைத் தன் வீட்டுக்கும் தனக்கு உண்டான எல்லாவற்றிற்கும் விசாரணைக்காரனாக்கினதுமுதற்கொண்டு, கர்த்தர் யோசேப்பினிமித்தம் அந்த எகிப்தியன் வீட்டை ஆசீர்வதித்தார்; வீட்டிலும் வெளியிலும் அவனுக்கு உண்டானவைகள் எல்லாவற்றிலும் கர்த்தருடைய ஆசீர்வாதம் இ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அவன் தனக்கு உண்டானதையெல்லாம் யோசேப்பின் கையிலே ஒப்புக்கொடுத்துவிட்டு, தான் புசிக்கிற போஜனம்தவிர தன்னிடத்திலிருந்த மற்றொன்றைக்குறித்தும் விசாரியாதிருந்தான். யோசேப்பு அழகான ரூபமும் செளந்தரிய முகமும் உள்ளவனாயிரு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அவன் தனக்கு உண்டானதையெல்லாம் யோசேப்பின் கையிலே ஒப்புக்கொடுத்துவிட்டு, தான் புசிக்கிற போஜனம்தவிர தன்னிடத்திலிருந்த மற்றொன்றைக்குறித்தும் விசாரியாதிருந்தான். யோசேப்பு அழகான ரூபமும் செளந்தரிய முகமும் உள்ளவனாயிரு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நாள் சென்றபின், அவனுடைய எஜமானனின் மனைவி யோசேப்பின்மேல் கண்போட்டு, என்னோடே சயனி என்ற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ோ தன் எஜமானுடைய மனைவியின் சொல்லுக்கு இணங்காமல், அவளை நோக்கி: இதோ வீட்டிலே என்னிடத்தில் இருக்கிறவைகளில் யாதொன்றைக்குறித்தும் என் ஆண்டவன் விசாரியாமல், தமக்கு உண்டான எல்லாவற்றையும் என் கையில் ஒப்பித்த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ோ தன் எஜமானுடைய மனைவியின் சொல்லுக்கு இணங்காமல், அவளை நோக்கி: இதோ வீட்டிலே என்னிடத்தில் இருக்கிறவைகளில் யாதொன்றைக்குறித்தும் என் ஆண்டவன் விசாரியாமல், தமக்கு உண்டான எல்லாவற்றையும் என் கையில் ஒப்பித்த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வீட்டிலே என்னிலும் பெரியவன் இல்லை; நீ அவருடைய மனைவியாயிருக்கிறபடியால் உன்னைத்தவிர வேறொன்றையும் அவர் எனக்கு விலக்கி வைக்கவில்லை. இப்படியிருக்க, நான் இத்தனை பெரிய பொல்லாங்குக்கு உடன்பட்டு, தேவனுக்கு விரோதமாய்ப் பாவம் செய்வது எப்படி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வீட்டிலே என்னிலும் பெரியவன் இல்லை; நீ அவருடைய மனைவியாயிருக்கிறபடியால் உன்னைத்தவிர வேறொன்றையும் அவர் எனக்கு விலக்கி வைக்கவில்லை. இப்படியிருக்க, நான் இத்தனை பெரிய பொல்லாங்குக்கு உடன்பட்டு, தேவனுக்கு விரோதமாய்ப் பாவம் செய்வது எப்படி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நித்தம் நித்தம் யோசேப்போடே இப்படிப் பேசிக்கொண்டு வந்தும், அவன் அவளுடனே சயனிக்கவும் அவளுடனே இருக்கவும் சம்மதிக்க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எகிப்துக்குக் கொண்டுபோகப்பட்டான். பார்வோனுடைய பிரதானியும் தலையாரிகளுக்கு அதிபதியுமாகிய போத்திபார் என்னும் எகிப்து தேசத்தான் அவனை அவ்விடத்தில் கொண்டுவந்த இஸ்மவேலரிடத்தில் வாங்க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நித்தம் நித்தம் யோசேப்போடே இப்படிப் பேசிக்கொண்டு வந்தும், அவன் அவளுடனே சயனிக்கவும் அவளுடனே இருக்கவும் சம்மதிக்க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யிருக்கும்போது, ஒருநாள் அவன் தன் வேலையைச் செய்கிறதற்கு வீட்டிற்குள் போனான்; வீட்டு மனிதரில் ஒருவரும் வீட்டில் இ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ள் அவனுடைய வஸ்திரத்தைப் பற்றிப் பிடித்து, என்னோடே சயனி என்றான். அவனோ தன் வஸ்திரத்தை அவள் கையிலே விட்டு வெளியே ஓடிப்போ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ள் அவனுடைய வஸ்திரத்தைப் பற்றிப் பிடித்து, என்னோடே சயனி என்றான். அவனோ தன் வஸ்திரத்தை அவள் கையிலே விட்டு வெளியே ஓடிப்போ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வஸ்திரத்தை அவள் கையிலே விட்டு வெளியே ஓடிப்போனதை அவள் கண்டபோ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ீட்டு மனிதரைக் கூப்பிட்டு: பாருங்கள், எபிரெய மனுஷன் நம்மிடத்தில் சரசம்பண்ணும்படிக்கு அவனை நமக்குள் கொண்டுவந்தார், அவன் என்னோடே சயனிக்கும்படிக்கு என்னிடத்தில் வந்தான்; நான் மிகுந்த சத்தமிட்டுக் கூப்பிட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ீட்டு மனிதரைக் கூப்பிட்டு: பாருங்கள், எபிரெய மனுஷன் நம்மிடத்தில் சரசம்பண்ணும்படிக்கு அவனை நமக்குள் கொண்டுவந்தார், அவன் என்னோடே சயனிக்கும்படிக்கு என்னிடத்தில் வந்தான்; நான் மிகுந்த சத்தமிட்டுக் கூப்பிட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சத்தமிட்டுக் கூப்பிடுகிறதை அவன் கேட்டு, தன் வஸ்திரத்தை என்னிடத்தில் விட்டு, வெளியே ஓடிப்போய்விட்டான் என்று சொன்ன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சத்தமிட்டுக் கூப்பிடுகிறதை அவன் கேட்டு, தன் வஸ்திரத்தை என்னிடத்தில் விட்டு, வெளியே ஓடிப்போய்விட்டான் என்று சொன்ன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ுடைய எஜமான் வீட்டுக்கு வருமளவும் அவனுடைய வஸ்திரத்தைத் தன்னிடத்தில் வைத்திருந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எகிப்துக்குக் கொண்டுபோகப்பட்டான். பார்வோனுடைய பிரதானியும் தலையாரிகளுக்கு அதிபதியுமாகிய போத்திபார் என்னும் எகிப்து தேசத்தான் அவனை அவ்விடத்தில் கொண்டுவந்த இஸ்மவேலரிடத்தில் வாங்க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ை நோக்கி: நீர் நம்மிடத்தில் கொண்டுவந்த அந்த எபிரெய வேலைக்காரன் சரசம்பண்ணும்படிக்கு என்னிடத்தில் வ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ை நோக்கி: நீர் நம்மிடத்தில் கொண்டுவந்த அந்த எபிரெய வேலைக்காரன் சரசம்பண்ணும்படிக்கு என்னிடத்தில் வ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ான் சத்தமிட்டுக் கூப்பிட்டேன், அவன் தன் வஸ்திரத்தை என்னிடத்தில் விட்டு வெளியே ஓடிப்போனான் என்ற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ான் சத்தமிட்டுக் கூப்பிட்டேன், அவன் தன் வஸ்திரத்தை என்னிடத்தில் விட்டு வெளியே ஓடிப்போனான் என்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்முடைய வேலைக்காரன் எனக்கு இப்படிச் செய்தான் என்று தன் மனைவி தன்னோடே சொன்ன வார்த்தைகளை அவன் எஜமான் கேட்டபோது, அவனுக்குக் கோபம் மூண்ட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ேப்பின் எஜமான் அவனைப் பிடித்து, ராஜாவின் கட்டளையால் காவலில் வைக்கப்பட்டவர்கள் இருக்கும் சிறைச்சாலையிலே அவனை ஒப்புவித்தான். அந்தச் சிறைச்சாலையில் அவன் இரு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ேப்பின் எஜமான் அவனைப் பிடித்து, ராஜாவின் கட்டளையால் காவலில் வைக்கப்பட்டவர்கள் இருக்கும் சிறைச்சாலையிலே அவனை ஒப்புவித்தான். அந்தச் சிறைச்சாலையில் அவன் இ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ோ யோசேப்போடே இருந்து, அவன்மேல் கிருபை வைத்து, சிறைச்சாலைத் தலைவனுடைய தயவு அவனுக்குக் கிடைக்கும்படி செய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ோ யோசேப்போடே இருந்து, அவன்மேல் கிருபை வைத்து, சிறைச்சாலைத் தலைவனுடைய தயவு அவனுக்குக் கிடைக்கும்படி செய்த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றைச்சாலைத் தலைவன் சிறைச்சாலையில் வைக்கப்பட்ட யாவரையும் யோசேப்பின் கையிலே ஒப்புவித்தான்; அங்கே அவர்கள் செய்வதெல்லாவற்றையும் யோசேப்பு செய்வி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யோசேப்போடே இருந்தார், அவன் காரியசித்தியுள்ளவனானான்; அவன் எகிப்தியனாகிய தன் எஜமானுடைய வீட்டிலே இ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றைச்சாலைத் தலைவன் சிறைச்சாலையில் வைக்கப்பட்ட யாவரையும் யோசேப்பின் கையிலே ஒப்புவித்தான்; அங்கே அவர்கள் செய்வதெல்லாவற்றையும் யோசேப்பு செய்வி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ோடே இருந்தபடியினாலும், அவன் எதைச் செய்தானோ அதைக் கர்த்தர் வாய்க்கப்பண்ணினபடியினாலும், அவன் வசமாயிருந்த யாதொன்றையும் குறித்துச் சிறைச்சாலைத் தலைவன் விசாரிக்க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ோடே இருந்தபடியினாலும், அவன் எதைச் செய்தானோ அதைக் கர்த்தர் வாய்க்கப்பண்ணினபடியினாலும், அவன் வசமாயிருந்த யாதொன்றையும் குறித்துச் சிறைச்சாலைத் தலைவன் விசாரிக்க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ோடே இருக்கிறார் என்றும் அவன் செய்கிற யாவையும் கர்த்தர் வாய்க்கப்பண்ணுகிறார் என்றும், அவன் எஜமான் கண்டு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ோடே இருக்கிறார் என்றும் அவன் செய்கிற யாவையும் கர்த்தர் வாய்க்கப்பண்ணுகிறார் என்றும், அவன் எஜமான் கண்டு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ிடத்தில் தயவுவைத்து, அவனைத் தனக்கு ஊழியக்காரனும் தன் வீட்டுக்கு விசாரணைக்காரனுமாக்கி, தனக்கு உண்டான யாவற்றையும் அவன் கையில் ஒப்புவி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ிடத்தில் தயவுவைத்து, அவனைத் தனக்கு ஊழியக்காரனும் தன் வீட்டுக்கு விசாரணைக்காரனுமாக்கி, தனக்கு உண்டான யாவற்றையும் அவன் கையில் ஒப்புவி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ைத் தன் வீட்டுக்கும் தனக்கு உண்டான எல்லாவற்றிற்கும் விசாரணைக்காரனாக்கினதுமுதற்கொண்டு, கர்த்தர் யோசேப்பினிமித்தம் அந்த எகிப்தியன் வீட்டை ஆசீர்வதித்தார்; வீட்டிலும் வெளியிலும் அவனுக்கு உண்டானவைகள் எல்லாவற்றிலும் கர்த்தருடைய ஆசீர்வாதம் இர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34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ೆಯನ್ನು ಯೋಸೇಫನ ನಿಮಿತ್ತ ವಾಗಿ ಆಶೀರ್ವದಿಸಿದನು. ಮನೆಯಲ್ಲಿಯೂ ಹೊಲ ದಲ್ಲಿಯೂ (ಅವನಿಗಿದ್ದ) ಎಲ್ಲಾದರ ಮೇಲೆಯೂ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ಾದವ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ಹೀಗಿರುವದರಿಂದ ಅವನು ತನಗಿದ್ದದ್ದನ್ನೆಲ್ಲಾ ಯೋಸೇಫನಿಗೆ ಒಪ್ಪಿಸಿ ತಾನು ತಿನ್ನುವ ರೊಟ್ಟಿಯ ವಿಷಯದಲ್ಲಿ ಹೊರತು ಬೇ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ದರ ವಿಷಯದಲ್ಲೂ ಚಿಂತಿಸಲಿಲ್ಲ. ಯೋಸೇಫನು ಸುರೂಪಿಯೂ ಸೌಂದರ್ಯವಂತನೂ ಆ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ಇವುಗಳಾದ ಮೇಲೆ ಯೋಸೇಫನ ಯಜಮಾನನ ಹೆಂಡತಿಯು ಅವನ ಮೇಲೆ ಕಣ್ಣುಹಾಕಿ--ನನ್ನ ಸಂಗಡ ಮಲಗು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ರೆ ಅವನು ಅದಕ್ಕೆ ಒಪ್ಪದೆ ತನ್ನ ಯಜಮಾನನ ಹೆಂಡತಿಗೆ--ಇಗೋ, ನನ್ನ ಯಜಮಾನನು ತನ್ನ ಮನೆಯಲ್ಲಿರು ವ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ುಕೊಳ್ಳದೆ ತನಗಿದ್ದದ್ದನ್ನೆಲ್ಲಾ ನನಗೆ ಒಪ್ಪಿಸ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ಈ ಮನೆಯಲ್ಲಿ ನನಗಿಂತ ದೊಡ್ಡವ ನಾರೂ ಇಲ್ಲ. ನೀನು ಅವನ ಹೆಂಡತಿಯಾಗಿರುವದ ರಿಂದ ನಿನ್ನನ್ನಲ್ಲದೆ ನನಗೆ ಮತ್ತೇ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ೆಮಾಡಲಿಲ್ಲ. ಹಾಗಿರುವಲ್ಲಿ ನಾನು ಈ ದೊಡ್ಡ ದುಷ್ಕೃತ್ಯಮಾಡಿ ದೇವರಿಗೆ ವಿರೋಧವಾಗಿ ಪಾಪಮಾಡುವದು ಹೇಗ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ಳು ಪ್ರತಿದಿನ ಯೋಸೇಫನ ಸಂಗಡ ಮಾತನಾಡಿದಾಗ್ಯೂ ಅವನು ಅವಳ ಕೂಡ ಮಲಗುವದಕ್ಕಾದರೂ ಅವಳ ಹತ್ತಿರ ಇರುವದ ಕ್ಕಾ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ಯೋಸೇಫನನ್ನು ಐಗುಪ್ತಕ್ಕೆ ತಕ್ಕೊಂಡು ಹೋದರು. ಅವನನ್ನು ಅಲ್ಲಿಗೆ ತಕ್ಕೊಂಡು ಹೋದ ಇಷ್ಮಾಯೇಲ್ಯರ ಕೈಯಿಂದ ಐಗುಪ್ತದವ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ಿವಿಗೊಡದ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ಹೀಗಿರುವಲ್ಲಿ ಅವನು ತನ್ನ ಕೆಲಸ ಮಾಡುವದಕ್ಕೆ ಮನೆಯನ್ನು ಪ್ರವೇಶಿಸಿದಾಗ ಮನೆಯವರಲ್ಲಿ ಒಬ್ಬರೂ ಮನೆ ಯಲ್ಲಿ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ಆಕೆಯು ಅವನ ವಸ್ತ್ರವನ್ನು ಹಿಡುಕೊಂಡು--ನನ್ನ ಸಂಗಡ ಮಲಗು ಅಂದಳು. ಆದರೆ ಅವನು ತನ್ನ ವಸ್ತ್ರವನ್ನು ಅವಳ ಕೈ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ಟ್ಟು ಹೊರಗೆ ಓಡಿ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ವನು ತನ್ನ ವಸ್ತ್ರ ವನ್ನು ತನ್ನ ಕೈಯಲ್ಲಿ ಬಿಟ್ಟುಬಿಟ್ಟದ್ದನ್ನೂ ಹೊರಗೆ ಓಡಿಹೋದದನ್ನೂ ಅವಳು ಕ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ತನ್ನ ಮನೆಯ ಮನುಷ್ಯರನ್ನು ಕರೆದು ಅವರಿಗೆ--ನೋಡಿರಿ, ಅವನು (ಗಂಡಸು) ನಮ್ಮನ್ನು ಹಾಸ್ಯಮಾಡುವದಕ್ಕೆ ಇಬ್ರಿಯ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್ಮಲ್ಲಿಗೆ ತಂದಿದ್ದಾನೆ. ಅವನು ನನ್ನ ಸಂಗಡ ಮಲಗುವದಕ್ಕೆ ನನ್ನ ಬಳಿಗೆ ಬಂದನು. ಆಗ ನಾನು ದೊಡ್ಡ ಶಬ್ದದಿಂದ ಕೂಗ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ಾನು ನನ್ನ ಸ್ವರವನ್ನೆತ್ತಿ ಕೂಗಿದ್ದನ್ನು ಅವನು ಕೇಳಿ ತನ್ನ ವಸ್ತ್ರವನ್ನು ನನ್ನ ಬಳಿಯಲ್ಲೇ ಬಿಟ್ಟು ಹೊರ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ಓಡಿಹೋದನು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ತನ್ನ ಯಜಮಾನನು ಮನೆಗೆ ಬರುವ ವರೆಗೆ ಆಕೆಯು ಅವನ ವಸ್ತ್ರವನ್ನು ತನ್ನ ಬಳಿಯಲ್ಲಿಯೇ ಇಟ್ಟುಕೊಂಡ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ಫರೋಹನ ಉದ್ಯೋಗಸ್ಥನೂ ಮೈಗಾವಲಿನವನೂ ಅಧಿಪತಿಯೂ ಆದ ಪೋಟೀಫರನು ಅವನನ್ನು ಕೊಂಡ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ವನು ಬಂದಾಗ ಅವನಿಗೂ ಅದರಂತೆಯೇ ಹೇಳುವವ ಳಾಗಿ--ನೀನು ನಮ್ಮ ಬಳಿಗೆ ತಂದ ಇಬ್ರಿಯ ಸೇವಕನು ನ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ಸ್ಯಮಾಡುವದಕ್ಕೆ ನನ್ನ ಬಳಿಗೆ ಬಂದ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ದರೆ ನಾನು ನನ್ನ ಸ್ವರವನ್ನೆತ್ತಿ ಕೂಗಿಕೊಂಡಾಗ ಅವನು ತನ್ನ ವಸ್ತ್ರವನ್ನು ನನ್ನ ಬಳಿಯಲ್ಲಿ ಬಿಟ್ಟು ಹೊರ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ಓಡಿಹೋದನು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ಿನ್ನ ಸೇವಕನು ಹೀಗೆ ನನಗೆ ಮಾಡಿದನೆಂಬದಾಗಿ ತನ್ನ ಹೆಂಡತಿ ಹೇಳಿದ್ದನ್ನು ಕೇಳಿ ಅವನ ಕೋಪವು ಉರಿ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ಗ ಯೋಸೇಫನ ಯಜಮಾನನು ಅವನನ್ನು ಹಿಡುಕೊಂಡು ರಾಜನ ಕೈದಿಗಳು ಬಂಧಿಸಲ್ಪಡುವ ಸೆರೆಮನೆಯಲ್ಲಿ ಹಾಕಿದನು. ಯೋಸೇಫನು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ೆರೆಮನೆಯಲ್ಲ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ದರೆ ಕರ್ತನು ಯೋಸೇಫನ ಸಂಗಡ ಇದ್ದು ಅವನ ಮೇಲೆ ಕರುಣೆಯಿಟ್ಟು ಸೆರೆಮನೆಯ ಯಜಮಾನನು ಅವನ ಮೇಲೆ ದಯೆತೋರಿಸ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ದದರಿಂದ ಸೆರೆಯ ಯಜಮಾನನು ಸೆರೆಮನೆಯಲ್ಲಿ ಬಂಧಿಸಿದ ಕೈದಿಗಳನ್ನೆಲ್ಲಾ ಯೋಸೇಫನಿಗೆ ಒಪ್ಪಿಸಿದನು. ಅವರು ಅಲ್ಲಿ ಮಾ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ಕರ್ತನು ಯೋಸೇಫನ ಸಂಗಡ ಇದದ್ದರಿಂದ ಅವನು ಏಳಿಗೆಯಾಗಿ ಐಗುಪ್ತದವನಾದ ತನ್ನ ಯಜಮಾನನ ಮನೆಯಲ್ಲಿ ಇ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ಕಾದವುಗಳೆನ್ನೆಲ್ಲಾ ಅವನೇ ಮಾಡಿಸುವವನಾ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ಕರ್ತನು ಅವನ ಸಂಗಡ ಇದ್ದದರಿಂದಲೂ ಅವನು ಮಾಡುವದನ್ನು ಕರ್ತನು ಅಭಿವೃದ್ಧಿ ಮಾಡಿದ್ದರಿಂದಲೂ ಸೆರೆಯ ಯಜಮಾನನು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ಗೆ ಒಪ್ಪಿಸಿದ ಯಾವದಕ್ಕೂ ಚಿಂತೆಮಾಡದೆ ಇ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ಕರ್ತನು ಅವನ ಸಂಗಡ ಇದ್ದಾನೆಂದೂ ಅವನು ಮಾಡಿದ್ದನ್ನೆಲ್ಲಾ ಕರ್ತನು ಅವನ ಕೈಯಿಂದ ಅಭಿವೃದ್ಧಿಮಾಡಿದನೆಂದೂ ಅವನ ಯಜಮಾನ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ದರಿಂದ ಯೋಸೇಫನು ಅವನ ದೃಷ್ಟಿಯಲ್ಲಿ ಕೃಪೆಹೊಂದಿ ಅವನ ಸೇವೆಮಾಡಿದನು. ಪೋಟೀಫರನು ಅವನನ್ನು ತನ್ನ ಮನೆಯ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್ವಿಚಾರಕನನ್ನಾಗಿ ಮಾಡಿ ತನಗಿದ್ದದ್ದನ್ನೆಲ್ಲಾ ಅವನ ಕೈಗೆ ಒಪ್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ನನ್ನು ಮನೆಯಲ್ಲಿಯೂ ತನಗಿದ್ದ ಎಲ್ಲಾದರ ಮೇಲೆಯೂ ಮೇಲ್ವಿಚಾರಕನನ್ನಾಗಿ ಮಾಡಿದಂದಿನಿಂದ ಕರ್ತನು ಆ ಐಗುಪ್ತದ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2026-09-05T22:25:45Z</dcterms:created>
  <dcterms:modified xsi:type="dcterms:W3CDTF">2026-09-05T22:25:45Z</dcterms:modified>
  <dc:title>ಆದಿಕಾಂಡ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