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0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் தராத அன்பை
தருவாய் இயேசு பாலா
பலம் இல்லை என்ற நெஞ்சில்
அருள் கூரும் தேவ பால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னோர்கள் சேனை பாட
மேய்ப்பர்கள் தேடி சென்றார்
மாமன்னர் பொன்னும் தந்தார் 
நான் என் செய்வேன் தேவ பாலா
என் உள்ளம் உன் சொந்தம் பாலா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ரைகாணா துன்ப வெள்ளம்
புரண்டோடும் வேளை வந்தீர்
திருக் கைகள் மீட்டி என்னை
உம் அருகில் அணைத்து கொண்டீர்
உம் அருகில் அணைத்து கொண்டீ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2026-09-16T16:06:45Z</dcterms:created>
  <dcterms:modified xsi:type="dcterms:W3CDTF">2026-09-16T16:06:45Z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