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44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ஜெபவேளை உமைத்தேடி வந்தேன்
தேவா பதில் தாருமே
எந்தன் கோட்டை எந்தன் தஞ்சம் நீரே
உம்மை நான் நாடி வந்த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ோராது ஜெபித்திட 
ஜெப ஆவி வரம் தாருமே
தடை யாவும் அகற்றிடுமே
தயை கேட்டு உம்பாதம் வந்த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உம்மோடு எந்நாளும் 
உறவாட அருள் செய்யுமே
கர்த்தாவே உம் வார்த்தையை 
கேட்டிட காத்திருப்பே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நம்பிக்கை இல்லாமல் 
அழிகின்ற மாந்தர்களை
மீட்டிடும் என் இயேசுவே 
போராடி ஜெபிக்கின்றேன் நாத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நாளெல்லாம் பாதத்தில்
கர்த்தாவே காத்திருப்பேன்
கண்ணீர் ஜெபம் கேளுமே
கருணையின் பிரவாகம் நீ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2026-07-30T13:29:24Z</dcterms:created>
  <dcterms:modified xsi:type="dcterms:W3CDTF">2026-07-30T13:29:24Z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