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6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ிரரோ சொல்லிப் பாடுங்கள்
நம் தேவன் பிறந்ததால்
ஆரிரரோ சொல்லிப் பாடுங்கள்
இயேசு பாலன் பிறந்ததால்
ஆரிரரோ சொல்லிப் பாடுங்கள்
நம் தேவன் பிறந்த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ீர்க்கன் உரைத்தது நடந்திடவே
நம் பாவம் யாவையும் போக்கிடவே
பூமியில் பாடுகள் அடைந்திடவே
நம் தேவப் பாலன் தோன்றினார் --- ஆரிரர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னின் அன்பை நாம் உணர்ந்திடவே
நம் வாழ்வினைப் பரிசுத்தமாக்கிடவே
மண்ணுலகும் இதைப் புரிந்திடவே
நம் தேவப் பாலன் தோன்றினார் --- ஆரிரர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2026-07-31T16:12:58Z</dcterms:created>
  <dcterms:modified xsi:type="dcterms:W3CDTF">2026-07-31T16:12:58Z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