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presProps" Target="presProps.xml"/>
  <Relationship Id="rId16" Type="http://schemas.openxmlformats.org/officeDocument/2006/relationships/viewProps" Target="viewProps.xml"/>
  <Relationship Id="rId17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229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ுத்தியாய் நடந்து வாருங்கள்;
திரு வசனப் பூட்டைத் திறந்து பாருங்கள். (2)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பரிசுத்த கூட்டம் அல்லவோ? - நீங்கள் எல்லாரும்
பரன் மகன் தேட்டம் அல்லவோ?
தரிசிக்க நாட்டம் அல்லவோ? - கிறிஸ்தின் உள்ளம்
தன்னிலே கொண்டாட்டம் அல்லவோ?
பரிசனை செய்தவர்பொற் பாதத்தை மனதில் உன்னிக்,
கரிசனை யோடு தேடிக், காணத் தீயோன் நாணப் படிப்,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ுத்தியாய் நடந்து வாருங்கள்;
திரு வசனப் பூட்டைத் திறந்து பாருங்கள். (2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ுத்தியாய் நடந்து வாருங்கள்;
திரு வசனப் பூட்டைத் திறந்து பாருங்கள். (2)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த்தியத்தைப் பற்றிக்கொண்டு,
தன்னைச் சுத்தி பண்ணிக்கொண்டு,
நித்தமும் ஜெபம், தருமம்,
நீதி செய்து, பாடிக்கொண்டு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ுத்தியாய் நடந்து வாருங்கள்;
திரு வசனப் பூட்டைத் திறந்து பாருங்கள். (2)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ஆருடைய பிள்ளைகள் நீங்கள்? - திரு உரையில்
அறிந்து உணர்ந்து பாருங்கள்;
சீருடைய தெய்வப் பிள்ளைகள் - நீங்கள், ஏதிந்த
தித்தரிப்பு செய்யும் வகைகள்?
கூருடன் மெய்த் திருமறை குறித்துச் சொல்வதைத் தினம்
நேருடன் ஆராய்ந்து பார்த்து நித்திய ஒளியில் தானே,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ுத்தியாய் நடந்து வாருங்கள்;
திரு வசனப் பூட்டைத் திறந்து பாருங்கள். (2)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ஆவியை அடக்காதிருங்கள்; மறை சொல்லுவதை
அசட்டை செய்யாமல் பாருங்கள்;
ஜீவனை அடையத் தேடுங்கள்; யேசுக் கிறிஸ்தின்
சிந்தையைத் தரித்துக் கொள்ளுங்கள்;
மேவியே ஜெபம், மன்றாட்டு, விண்ணப்பம், வேண்டுதலோடு
தாவி, யேசுவைப் பிடித்துத், தளரா நடையோ டுன்னிப்,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ுத்தியாய் நடந்து வாருங்கள்;
திரு வசனப் பூட்டைத் திறந்து பாருங்கள். (2)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ஏசுக் கிறிஸ்தையன் பதத்தைத் - துதித்துப் போற்றி,
இன்பமாய்ச் சத்திய வேதத்தை
வாசித்து ஆராய்ந்து, நலத்தைப் - பிடித்துளத்தில்
வைத்துக்கொண்டு, இவ்வுலகத்தை
நேசியாமல் பகைத்துங்கள் நித்திய ரட்சிப்பைத் தினம்
ஆசையோடு தேடி, நீங்கள் அடையும்படி முற்றிலும்,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5">
  <a:themeElements>
    <a:clrScheme name="Theme3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12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2026-06-10T10:07:02Z</dcterms:created>
  <dcterms:modified xsi:type="dcterms:W3CDTF">2026-06-10T10:07:02Z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