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e and follow Me ! 
Alas, my Lord, I hear Thy word, 
But Thee Thyself I can but dimly see ; 
Help me to rise and follow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rise and follow Me ! 
But I am bound to earth's cold ground 
By many a tie : Come, Lord, and set me free, 
Then I shall rise and follow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rise and follow Me ! 
The way is rough, but 'tis enough 
That through my life Thou wilt my 
Leader be ;
And I will boldly follow Th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rise and follow Me ! [tomb, 
In mist and gloom, through tears and 
Up golden streets and by the crystal sea, 
I shall for ever follow Thee,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2026-07-09T08:55:09Z</dcterms:created>
  <dcterms:modified xsi:type="dcterms:W3CDTF">2026-07-09T08:55:09Z</dcterms:modified>
  <dc:title>Hymn : 605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