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வி உடல் பொருள் அத்தனையும்
உமக்காக படைக்கிறேன் ஆண்டவரே
பாவி என்னை மீட்க பரலோகத்தை விட்டு
பார்தனில் வந்து மா பாடுகள் பட்ட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உடல் பொருள் அத்தனையும்
உமக்காக படைக்கிறேன் ஆண்ட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த்தை தண்ணீர் போல் பருகி வந்தேன்
கோபத்திற்காளாய் கெட்டழிந்தேன்
சாபத்திற்காளாய் சஞ்சரித்தேன்
என் சாபத்தை ஏற்றுக்கொண்டீரே என் நாத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உடல் பொருள் அத்தனையும்
உமக்காக படைக்கிறேன் ஆண்ட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ங்க குருசில் படுத்தீர் அன்றோ
தங்க திருமேனி தவித்ததன்றோ
தாங்கொண்ணா வேதனை சகித்தீரன்றோ
ஏங்குதே என் ஆவி அப்பாடு நினைக்கைய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உடல் பொருள் அத்தனையும்
உமக்காக படைக்கிறேன் ஆண்ட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ிள்ளையை போல் என்னை தாழ்த்துகிறேன்
கள்ளமெல்லாமுமே தள்ளுகிறேன்
உள்ளத்தை உம்முன்னே ஊற்றுகிறேன்
தள்ளாதென்னை ஏற்றுக் கொள்ளுமே என் நாத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உடல் பொருள் அத்தனையும்
உமக்காக படைக்கிறேன் ஆண்ட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2026-07-30T22:01:40Z</dcterms:created>
  <dcterms:modified xsi:type="dcterms:W3CDTF">2026-07-30T22:01:40Z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