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6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us a Child of hope is born,
To us a Son is given;
Him shall the tribes of earth obey,
Him all the hosts of heaven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His name shall be the Prince of Peace,
For evermore adored,
The Wonderful, the Counsellor,
The great and mighty Lord !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His power, increasing, still shall spread;
His reign no end shall know:
Justice shall guard His throne above,
And peace abound below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2026-07-09T08:56:14Z</dcterms:created>
  <dcterms:modified xsi:type="dcterms:W3CDTF">2026-07-09T08:56:14Z</dcterms:modified>
  <dc:title>Hymn : 34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