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could I speak the matchless worth, 
Oh, could I sound the glories forth 
Which in my Saviour shine, 
I'd soar, and touch the heavenly strings, 
And vie with Gabriel, while he sings 
In notes almost divi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'd sing the precious blood He spilt, 
My ransom from the dreadful guilt 
Of sin, and wrath divine : 
I'd sing His glorious righteousness, 
In which all -perfect, heavenly dress 
My soul shall ever shi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'd sing the characters He bears, 
And all the forms of love He wears, 
Exalted on His throne : 
In loftiest songs of sweetest praise 
I would, to everlasting days, 
Make all His glories know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ell, the delightful day will come 
When my dear Lord will take me home, 
And I shall see His face ; 
Then with my Saviour, Brother, Friend, 
A blest eternity I'll spend,
Triumphant in His grac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2026-07-30T22:06:03Z</dcterms:created>
  <dcterms:modified xsi:type="dcterms:W3CDTF">2026-07-30T22:06:03Z</dcterms:modified>
  <dc:title>Hymn : 205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