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ு பன்னிரண்டு ரிஷபங்களின்மேல் நின்றது; இவைகளில் மூன்று வடக்கேயும், மூன்று மேற்கேயும், மூன்று தெற்கேயும், மூன்று கிழக்கேயும் நோக்கியிருந்தது; கடல்தொட்டி அவைகளின்மேல் உயர இருந்தது; அவைகளின் பின்பக்கமெல்லாம் உட்புறமாய் இருந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ின் கனம் நாலு விரற்கடையும், அதின் விளிம்பு பானபாத்திரத்தின் விளிம்புபோலும், லீலிபுஷ்பம்போலும் இருந்தது; அது மூவாயிரங்குடம் தண்ணீர் பிடிக்கத்தக்கதாயிர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ின் கனம் நாலு விரற்கடையும், அதின் விளிம்பு பானபாத்திரத்தின் விளிம்புபோலும், லீலிபுஷ்பம்போலும் இருந்தது; அது மூவாயிரங்குடம் தண்ணீர் பிடிக்கத்தக்கதாயி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ழுவுகிறதற்குப் பத்துக் கொப்பரைகளையும் உண்டாக்கி, ஐந்தை வலதுபுறத்திலும், ஐந்தை இடதுபுறத்திலும் வைத்தான்; சர்வாங்க தகனமாகிறவைகளை அவைகளில் அலசுவார்கள்; கடல்தொட்டியோ ஆசாரியர்கள் தங்களைச் சுத்தம்பண்ணிக்கொள்ளுகிறதற்கு இரு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ழுவுகிறதற்குப் பத்துக் கொப்பரைகளையும் உண்டாக்கி, ஐந்தை வலதுபுறத்திலும், ஐந்தை இடதுபுறத்திலும் வைத்தான்; சர்வாங்க தகனமாகிறவைகளை அவைகளில் அலசுவார்கள்; கடல்தொட்டியோ ஆசாரியர்கள் தங்களைச் சுத்தம்பண்ணிக்கொள்ளுகிறதற்கு இரு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ழுவுகிறதற்குப் பத்துக் கொப்பரைகளையும் உண்டாக்கி, ஐந்தை வலதுபுறத்திலும், ஐந்தை இடதுபுறத்திலும் வைத்தான்; சர்வாங்க தகனமாகிறவைகளை அவைகளில் அலசுவார்கள்; கடல்தொட்டியோ ஆசாரியர்கள் தங்களைச் சுத்தம்பண்ணிக்கொள்ளுகிறதற்கு இருந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த்துப் பொன் விளக்குத்தண்டுகளையும், அவைகளுடைய பிரமாணத்தின்படி செய்வித்து, அவைகளை தேவாலயத்தில் வலதுபுறத்திலே ஐந்தும் இடதுபுறத்திலே ஐந்துமாக வைத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த்துப் பொன் விளக்குத்தண்டுகளையும், அவைகளுடைய பிரமாணத்தின்படி செய்வித்து, அவைகளை தேவாலயத்தில் வலதுபுறத்திலே ஐந்தும் இடதுபுறத்திலே ஐந்துமாக வைத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த்து மேஜைகளையும் செய்து, அவைகளை தேவாலயத்தில் வலதுபுறத்திலே ஐந்தும் இடதுபுறத்திலே ஐந்துமாக வைத்து, நூறு பொன் கலங்களையும் பண்ணி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த்து மேஜைகளையும் செய்து, அவைகளை தேவாலயத்தில் வலதுபுறத்திலே ஐந்தும் இடதுபுறத்திலே ஐந்துமாக வைத்து, நூறு பொன் கலங்களையும் பண்ணி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றியும் இருபதுமுழநீளமும் இருபதுமுழ அகலமும் பத்துமுழ உயரமுமான வெண்கலப் பலிபீடத்தையும் பண்ணி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லும் ஆசாரியரின் பிராகாரத்தையும், பெரிய பிராகாரத்தையும், பிராகாரத்தின் வாசல்களையும் உண்டாக்கி, அவைகளின் கதவுகளை வெண்கலத்தால் மூடி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லும் ஆசாரியரின் பிராகாரத்தையும், பெரிய பிராகாரத்தையும், பிராகாரத்தின் வாசல்களையும் உண்டாக்கி, அவைகளின் கதவுகளை வெண்கலத்தால் மூடி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டல்தொட்டியை கீழ்த்திசையான வலதுபுறத்திலே தெற்குமுகமாக வைத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ஈராம் செப்புச்சட்டிகளையும், சாம்பல் எடுக்கிற கரண்டிகளையும், கலங்களையும் செய்தான்; இவ்விதமாய் ஈராம் கர்த்தருடைய ஆலயத்திற்காக ராஜாவாகிய சாலொமோனுக்குச் செய்யவேண்டியவேலையைச் செய்துமுடித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ஈராம் செப்புச்சட்டிகளையும், சாம்பல் எடுக்கிற கரண்டிகளையும், கலங்களையும் செய்தான்; இவ்விதமாய் ஈராம் கர்த்தருடைய ஆலயத்திற்காக ராஜாவாகிய சாலொமோனுக்குச் செய்யவேண்டியவேலையைச் செய்துமுடித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ைகள் என்னவெனில், இரண்டுதூண்களும், இரண்டு தூண்களுடைய முனையின்மேலிருக்கிற கும்பங்களும், குமிழ்களும், தூண்களுடைய முனையின் மேலிருக்கிற குமிழ்களான இரண்டு கும்பங்களை மூடுகிறதற்கு இரண்டு வலைப்பின்னல்கள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ைகள் என்னவெனில், இரண்டுதூண்களும், இரண்டு தூண்களுடைய முனையின்மேலிருக்கிற கும்பங்களும், குமிழ்களும், தூண்களுடைய முனையின் மேலிருக்கிற குமிழ்களான இரண்டு கும்பங்களை மூடுகிறதற்கு இரண்டு வலைப்பின்னல்களும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ைகள் என்னவெனில், இரண்டுதூண்களும், இரண்டு தூண்களுடைய முனையின்மேலிருக்கிற கும்பங்களும், குமிழ்களும், தூண்களுடைய முனையின் மேலிருக்கிற குமிழ்களான இரண்டு கும்பங்களை மூடுகிறதற்கு இரண்டு வலைப்பின்னல்களும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ூண்களின்மேலுள்ள குமிழ்களான இரண்டு கும்பங்களை மூடுகிறதற்கு, ஒவ்வொரு வலைப்பின்னலின் இரண்டு வரிசை மாதளம்பழங்களாக, இரண்டு வலைப்பின்னலிலுமிருக்கிற நானூறு மாதளம்பழங்களுமே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ூண்களின்மேலுள்ள குமிழ்களான இரண்டு கும்பங்களை மூடுகிறதற்கு, ஒவ்வொரு வலைப்பின்னலின் இரண்டு வரிசை மாதளம்பழங்களாக, இரண்டு வலைப்பின்னலிலுமிருக்கிற நானூறு மாதளம்பழங்களும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றியும் இருபதுமுழநீளமும் இருபதுமுழ அகலமும் பத்துமுழ உயரமுமான வெண்கலப் பலிபீடத்தையும் பண்ணி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தாரங்களையும், ஆதாரங்களின்மேலிருக்கும் கொப்பரைகளைய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ரு கடல்தொட்டியையும், அதின்கீழிருக்கும் பன்னிரண்டு ரிஷபங்களைய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ெப்புச்சட்டிகளையும், சாம்பல் கரண்டிகளையும், முள்துறடுகள் முதலான பணிமுட்டுகளையும், ஈராம்அபி ராஜாவாகிய சாலொமோனுக்குக் கர்த்தரின் ஆலயத்திற்காக சுத்தமான வெண்கலத்தால் பண்ணி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ெப்புச்சட்டிகளையும், சாம்பல் கரண்டிகளையும், முள்துறடுகள் முதலான பணிமுட்டுகளையும், ஈராம்அபி ராஜாவாகிய சாலொமோனுக்குக் கர்த்தரின் ஆலயத்திற்காக சுத்தமான வெண்கலத்தால் பண்ணின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ோர்தானுக்கடுத்த சமனான பூமியில் சுக்கோத்திற்கும் சரேத்தாவுக்கும் நடுவே களிமண் தரையிலே ராஜா அவைகளை வார்ப்பித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ோர்தானுக்கடுத்த சமனான பூமியில் சுக்கோத்திற்கும் சரேத்தாவுக்கும் நடுவே களிமண் தரையிலே ராஜா அவைகளை வார்ப்பித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ந்தப் பணிமுட்டுகளையெல்லாம் சாலெமோன் வெகு ஏராளமாய் உண்டுபண்ணினான்; வெண்கலத்தின் நிறை தொகைக்கு அடங்காததாயிருந்த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ந்தப் பணிமுட்டுகளையெல்லாம் சாலெமோன் வெகு ஏராளமாய் உண்டுபண்ணினான்; வெண்கலத்தின் நிறை தொகைக்கு அடங்காததாயிருந்த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வனுடைய ஆலயத்துக்கு வேண்டிய சகல பணிமுட்டுகளையும்; பொற்பீடத்தையும், சமுகத்தப்பங்களையும் வைக்கும் மேஜைகளையும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வனுடைய ஆலயத்துக்கு வேண்டிய சகல பணிமுட்டுகளையும்; பொற்பீடத்தையும், சமுகத்தப்பங்களையும் வைக்கும் மேஜைகளைய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ெண்கலக் கடல்தொட்டியையும் வார்ப்பித்தான்; சக்கராகாரமான அதினுடைய ஒரு விளிம்புதொடங்கி மறுவிளிம்புமட்டும் பத்துமுழ அகலமும், ஐந்துமுழ உயரமும், சுற்றளவு முப்பதுமுழமுமாயிருந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ுறையின்படியே சந்நிதிக்கு முன்பாக விளக்குக் கொளுத்துகிறதற்குப் பசும்பொன் விளக்குத்தண்டுகளையும், அவைகளின் விளக்குகளையும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ுறையின்படியே சந்நிதிக்கு முன்பாக விளக்குக் கொளுத்துகிறதற்குப் பசும்பொன் விளக்குத்தண்டுகளையும், அவைகளின் விளக்குகளையும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ுத்த தங்கத்தினால் செய்த பூக்களையும், விளக்குகளையும், கத்தரிகளையும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சும்பொன் கத்திகளையும், கலங்களையும், கலயங்களையும், தூபகலசங்களையும் சாலொமோன் பண்ணினான்; மகா பரிசுத்த ஸ்தலத்தின் உட்கதவுகளும், ஆலயமாகிய வீட்டின் கதவுகளும், ஆலயத்தின் வாசல் கதவுகளும் எல்லாம் பொன்னாயிருந்த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சும்பொன் கத்திகளையும், கலங்களையும், கலயங்களையும், தூபகலசங்களையும் சாலொமோன் பண்ணினான்; மகா பரிசுத்த ஸ்தலத்தின் உட்கதவுகளும், ஆலயமாகிய வீட்டின் கதவுகளும், ஆலயத்தின் வாசல் கதவுகளும் எல்லாம் பொன்னாயிருந்த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சும்பொன் கத்திகளையும், கலங்களையும், கலயங்களையும், தூபகலசங்களையும் சாலொமோன் பண்ணினான்; மகா பரிசுத்த ஸ்தலத்தின் உட்கதவுகளும், ஆலயமாகிய வீட்டின் கதவுகளும், ஆலயத்தின் வாசல் கதவுகளும் எல்லாம் பொன்னாயி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ெண்கலக் கடல்தொட்டியையும் வார்ப்பித்தான்; சக்கராகாரமான அதினுடைய ஒரு விளிம்புதொடங்கி மறுவிளிம்புமட்டும் பத்துமுழ அகலமும், ஐந்துமுழ உயரமும், சுற்றளவு முப்பதுமுழமுமாயிரு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ின் கீழ்ப்புறமாய் ரிஷபங்களின் உருவங்கள் ஒவ்வொரு முழத்திற்குப் பத்து உருவமாக அந்தக் கடல்தொட்டியின் சக்கரத்தில் இருந்தது; தொட்டியோடு ஒன்றாய் வார்க்கப்பட்ட அந்த ரிஷபங்களின் இரண்டு வரிசைகள் இ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ின் கீழ்ப்புறமாய் ரிஷபங்களின் உருவங்கள் ஒவ்வொரு முழத்திற்குப் பத்து உருவமாக அந்தக் கடல்தொட்டியின் சக்கரத்தில் இருந்தது; தொட்டியோடு ஒன்றாய் வார்க்கப்பட்ட அந்த ரிஷபங்களின் இரண்டு வரிசைகள் இ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ு பன்னிரண்டு ரிஷபங்களின்மேல் நின்றது; இவைகளில் மூன்று வடக்கேயும், மூன்று மேற்கேயும், மூன்று தெற்கேயும், மூன்று கிழக்கேயும் நோக்கியிருந்தது; கடல்தொட்டி அவைகளின்மேல் உயர இருந்தது; அவைகளின் பின்பக்கமெல்லாம் உட்புறமாய் இ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ு பன்னிரண்டு ரிஷபங்களின்மேல் நின்றது; இவைகளில் மூன்று வடக்கேயும், மூன்று மேற்கேயும், மூன்று தெற்கேயும், மூன்று கிழக்கேயும் நோக்கியிருந்தது; கடல்தொட்டி அவைகளின்மேல் உயர இருந்தது; அவைகளின் பின்பக்கமெல்லாம் உட்புறமாய் இருந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5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, and all their hinder parts were in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thickness of it was an handbreadth, and the brim of it like the work of the brim of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p, with flowers of lilies; and it received and held three thousand bath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made also ten lavers, and put five on the right hand, and five on the left, to wash in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ch things as they offered for the burnt offering they washed in them; but the sea was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ests to wash 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made ten candlesticks of gold according to their form, and set them in the temple, five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right hand, and five on the le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 made also ten tables, and placed them in the temple, five on the right side, and five 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ft. And he made an hundred basons of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oreover he made an altar of brass, twenty cubits the length thereof, and twenty cubit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urthermore he made the court of the priests, and the great court, and doors for the cour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laid the doors of them with br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he set the sea on the right side of the east end, opposite to the s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uram made the pots, and the shovels, and the basons. And Huram finished the work that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to make for king Solomon for the house of Go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o know, the two pillars, and the pommels, and the capitals which were on the top of the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illars, and the two wreaths to cover the two pommels of the capitals which were on the top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illar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four hundred pomegranates on the two wreaths; two rows of pomegranates on each wreath,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ver the two pommels of the capitals which were upon the pill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dth thereof, and ten cubits the height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e made also bases, and lavers made he upon the bas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One sea, and twelve oxen under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pots also, and the shovels, and the forks, and all their instruments, did Huram his fa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ke to king Solomon for the house of the LORD of bright br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In the plain of Jordan did the king cast them, in the clay ground between Succoth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eredath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us Solomon made all these vessels in great abundance: for the weight of the brass could not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und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Solomon made all the vessels that were for the house of God, the golden altar also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les whereon the showbread was se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lso he made a molten sea of ten cubits from brim to brim, round in compass, and five cubit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Moreover the candlesticks with their lamps, that they should burn after the manner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racle, of pure gol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flowers, and the lamps, and the tongs, made he of gold, and that perfect gol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snuffers, and the basons, and the spoons, and the censers, of pure gold: and the ent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house, the inner doors thereof for the most holy place, and the doors of the hous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mple, were of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ight thereof; and a line of thirty cubits did compass it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under it was the embodiment of oxen, which did compass it round about: ten in a cubi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passing the sea round about. Two rows of oxen were cast, when it was ca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t stood upon twelve oxen, three looking toward the north, and three looking toward the wes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ee looking toward the south, and three looking toward the east: and the sea was set above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2026-07-18T23:44:41Z</dcterms:created>
  <dcterms:modified xsi:type="dcterms:W3CDTF">2026-07-18T23:44:41Z</dcterms:modified>
  <dc:title>2 நாளாகமம்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