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presProps" Target="presProps.xml"/>
  <Relationship Id="rId83" Type="http://schemas.openxmlformats.org/officeDocument/2006/relationships/viewProps" Target="viewProps.xml"/>
  <Relationship Id="rId8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னதாப் அவனைப்பார்த்து: நீ வியாதிக்காரனைப்போல உன்படுக்கையின்மேல் படுத்துக்கொள்; உன்னைப் பார்க்கிறதற்கு உன் தகப்பனார் வரும்போது, நீ, என் சகோதரியாகிய தாமார் வந்து, எனக்குப் போஜனம்கொடுத்து, அவள் கையினாலே சாப்பிடும்படிக்கு நான் பார்க்க, என் கண்களுக்கு முன்பாக உட்காரும்படி தயவுசெய்யவேண்டும் என்று சொல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னதாப் அவனைப்பார்த்து: நீ வியாதிக்காரனைப்போல உன்படுக்கையின்மேல் படுத்துக்கொள்; உன்னைப் பார்க்கிறதற்கு உன் தகப்பனார் வரும்போது, நீ, என் சகோதரியாகிய தாமார் வந்து, எனக்குப் போஜனம்கொடுத்து, அவள் கையினாலே சாப்பிடும்படிக்கு நான் பார்க்க, என் கண்களுக்கு முன்பாக உட்காரும்படி தயவுசெய்யவேண்டும் என்று சொல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னதாப் அவனைப்பார்த்து: நீ வியாதிக்காரனைப்போல உன்படுக்கையின்மேல் படுத்துக்கொள்; உன்னைப் பார்க்கிறதற்கு உன் தகப்பனார் வரும்போது, நீ, என் சகோதரியாகிய தாமார் வந்து, எனக்குப் போஜனம்கொடுத்து, அவள் கையினாலே சாப்பிடும்படிக்கு நான் பார்க்க, என் கண்களுக்கு முன்பாக உட்காரும்படி தயவுசெய்யவேண்டும் என்று சொல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அம்னோன் வியாதிக்காரன்போல் படுத்துக்கொண்டு, ராஜா தன்னைப் பார்க்கவந்தபோது, ராஜாவை நோக்கி: என் சகோதரியாகிய தாமார் வந்து நான் அவள் கையினாலே சாப்பிடும்படிக்கு, என் கண்களுக்கு முன்பாக இரண்டு நல்ல பணியாரங்களைப் பண்ணும்படி உத்தரவு கொடுக்கவேண்டும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அம்னோன் வியாதிக்காரன்போல் படுத்துக்கொண்டு, ராஜா தன்னைப் பார்க்கவந்தபோது, ராஜாவை நோக்கி: என் சகோதரியாகிய தாமார் வந்து நான் அவள் கையினாலே சாப்பிடும்படிக்கு, என் கண்களுக்கு முன்பாக இரண்டு நல்ல பணியாரங்களைப் பண்ணும்படி உத்தரவு கொடுக்கவேண்டு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அம்னோன் வியாதிக்காரன்போல் படுத்துக்கொண்டு, ராஜா தன்னைப் பார்க்கவந்தபோது, ராஜாவை நோக்கி: என் சகோதரியாகிய தாமார் வந்து நான் அவள் கையினாலே சாப்பிடும்படிக்கு, என் கண்களுக்கு முன்பாக இரண்டு நல்ல பணியாரங்களைப் பண்ணும்படி உத்தரவு கொடுக்கவேண்டு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தாவீது, வீட்டுக்குத் தாமாரிடத்தில் ஆள் அனுப்பி, நீ உன் சகோதரனாகிய அம்னோன் வீட்டுக்குப்போய், அவனுக்கு சமையல் பண்ணிக்கொடு என்று சொல்லச்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மார் தன் சகோதரனாகிய அம்னோன் படுத்துக்கொண்டிருக்கிற வீட்டுக்குப் போய், மாவெடுத்துப் பிசைந்து, அவன் கண்களுக்கு முன்பாகத் தட்டி பணியாரங்களைச் சுட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மார் தன் சகோதரனாகிய அம்னோன் படுத்துக்கொண்டிருக்கிற வீட்டுக்குப் போய், மாவெடுத்துப் பிசைந்து, அவன் கண்களுக்கு முன்பாகத் தட்டி பணியாரங்களைச் சு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ட்டியை எடுத்து, அவனுக்கு முன்பாக அவைகளை வைத்தாள்; ஆனாலும் அவன் சாப்பிடமாட்டேன் என்றான்; பின்பு அம்னோன் எல்லாரும் என்னைவிட்டு வெளியே போகட்டும் என்றான்; எல்லாரும் அவனை விட்டு வெளியே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ற்குப்பின்பு தாவீதின் குமாரனாகிய அப்சலோமுக்குத் தாமார் என்னும் பேருள்ள சவுந்தரியமுள்ள சகோதரி இருந்தாள்; அவள்மேல் தாவீதின் குமாரன் அம்னோன் மோகம்கொண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ட்டியை எடுத்து, அவனுக்கு முன்பாக அவைகளை வைத்தாள்; ஆனாலும் அவன் சாப்பிடமாட்டேன் என்றான்; பின்பு அம்னோன் எல்லாரும் என்னைவிட்டு வெளியே போகட்டும் என்றான்; எல்லாரும் அவனை விட்டு வெளியே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ம்னோன் தாமாரைப்பார்த்து: நான் உன் கையினாலே சாப்பிடும்படிக்கு, அந்தப் பலகாரத்தை அறைவீட்டிலே கொண்டுவா என்றான்; அப்படியே தாமார் தான் செய்த பணியாரங்களை அறைவீட்டில் இருக்கிற தன் சகோதரனாகிய அம்னோனிடத்தில் கொண்டுபோன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ம்னோன் தாமாரைப்பார்த்து: நான் உன் கையினாலே சாப்பிடும்படிக்கு, அந்தப் பலகாரத்தை அறைவீட்டிலே கொண்டுவா என்றான்; அப்படியே தாமார் தான் செய்த பணியாரங்களை அறைவீட்டில் இருக்கிற தன் சகோதரனாகிய அம்னோனிடத்தில் கொண்டுபோன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சாப்பிடும்படிக்கு அவள் அவைகளைக் கிட்ட கொண்டுவருகையில், அவன் அவளைப் பிடித்து, அவளைப்பார்த்து: என் சகோதரியே, நீ வந்து என்னோடே சயனி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சாப்பிடும்படிக்கு அவள் அவைகளைக் கிட்ட கொண்டுவருகையில், அவன் அவளைப் பிடித்து, அவளைப்பார்த்து: என் சகோதரியே, நீ வந்து என்னோடே சயனி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வேண்டாம், என் சகோதரனே, என்னை அவமானப்படுத்தாதே, இஸ்ரவேலிலே இப்படிச் செய்யத்தகாது; இப்படிப்பட்ட மதிகேடான காரியத்தைச் செய்யவேண்டா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வேண்டாம், என் சகோதரனே, என்னை அவமானப்படுத்தாதே, இஸ்ரவேலிலே இப்படிச் செய்யத்தகாது; இப்படிப்பட்ட மதிகேடான காரியத்தைச் செய்யவேண்டா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வெட்கத்தோடே எங்கே போவேன்? நீயும் இஸ்ரவேலிலே மதிகெட்டவர்களில் ஒருவனைப்போல ஆவாய்; இப்போதும் நீ ராஜாவோடே பேசு, அவர் என்னை உனக்குத் தராமல் மறுக்கமாட்டார் என்ற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வெட்கத்தோடே எங்கே போவேன்? நீயும் இஸ்ரவேலிலே மதிகெட்டவர்களில் ஒருவனைப்போல ஆவாய்; இப்போதும் நீ ராஜாவோடே பேசு, அவர் என்னை உனக்குத் தராமல் மறுக்கமாட்டார் என்ற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அவள் சொல்லைக் கேட்கமாட்டேன் என்று அவளைப் பலவந்தமாய்ப் பிடித்து, அவளோடே சயனித்து, அவளைக் கற்பழி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ற்குப்பின்பு தாவீதின் குமாரனாகிய அப்சலோமுக்குத் தாமார் என்னும் பேருள்ள சவுந்தரியமுள்ள சகோதரி இருந்தாள்; அவள்மேல் தாவீதின் குமாரன் அம்னோன் மோகம்கொண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அவள் சொல்லைக் கேட்கமாட்டேன் என்று அவளைப் பலவந்தமாய்ப் பிடித்து, அவளோடே சயனித்து, அவளைக் கற்பழி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ற்பாடு அம்னோன் அவளை மிகவும் வெறுத்தான்; அவன் அவளை விரும்பின விருப்பத்தைப் பார்க்கிலும், அவளை வெறுத்த வெறுப்பு அதிகமாயிருந்தது. ஆகையால்: நீ எழுந்து போய்விடு என்று அம்னோன் அவளோடே சொன்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ற்பாடு அம்னோன் அவளை மிகவும் வெறுத்தான்; அவன் அவளை விரும்பின விருப்பத்தைப் பார்க்கிலும், அவளை வெறுத்த வெறுப்பு அதிகமாயிருந்தது. ஆகையால்: நீ எழுந்து போய்விடு என்று அம்னோன் அவளோடே சொன்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ள்: நீ எனக்கு முந்தி செய்த அநியாயத்தைப்பார்க்கிலும், இப்பொழுது என்னைத் துரத்திவிடுகிற அந்த அநியாயம் கொடுமையாயிருக்கிறது என்றாள்; ஆனாலும் அவன் அவள் சொல்லைக் கேட்க மனதில்லாமல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ள்: நீ எனக்கு முந்தி செய்த அநியாயத்தைப்பார்க்கிலும், இப்பொழுது என்னைத் துரத்திவிடுகிற அந்த அநியாயம் கொடுமையாயிருக்கிறது என்றாள்; ஆனாலும் அவன் அவள் சொல்லைக் கேட்க மனதில்லாமல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னிடத்தில் சேவிக்கிற தன்வேலைக்காரனைக் கூப்பிட்டு: நீ இவளை, என்னை விட்டு வெளியே தள்ளி, கதவைப்பூட்டு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னிடத்தில் சேவிக்கிற தன்வேலைக்காரனைக் கூப்பிட்டு: நீ இவளை, என்னை விட்டு வெளியே தள்ளி, கதவைப்பூட்டு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டியே அவனிடத்தில் சேவிக்கிறவன் அவளை வெளியே தள்ளி, கதவைப் பூட்டினான்; அவள் பலவருணமான வஸ்திரத்தை உடுத்திக்கொண்டிருந்தாள்; ராஜகுமாரத்திகளாகிய கன்னிகைகள் இப்படிக்கொத்த, சால்வைகளைத் தரித்துக்கொள்வ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டியே அவனிடத்தில் சேவிக்கிறவன் அவளை வெளியே தள்ளி, கதவைப் பூட்டினான்; அவள் பலவருணமான வஸ்திரத்தை உடுத்திக்கொண்டிருந்தாள்; ராஜகுமாரத்திகளாகிய கன்னிகைகள் இப்படிக்கொத்த, சால்வைகளைத் தரித்துக்கொள்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ாமார்: தன் தலையின்மேல் சாம்பலை வாரிப்போட்டுக்கொண்டு, தான் தரித்திருந்த பலவருணமான வஸ்திரத்தைக் கிழித்து, தன் கையைத் தன் தலையின்மேல் வைத்து, சத்தமிட்டு அழுதுகொண்டுபோன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சகோதரியாகிய தாமாரினிமித்தம் ஏக்கங்கொண்டு வியாதிப்பட்டான்; அவள் கன்னியாஸ்திரீயாயிருந்தாள்; அவளுக்குப் பொல்லாப்புச் செய்ய, அம்னோனுக்கு வருத்தமாய்க் கண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ாமார்: தன் தலையின்மேல் சாம்பலை வாரிப்போட்டுக்கொண்டு, தான் தரித்திருந்த பலவருணமான வஸ்திரத்தைக் கிழித்து, தன் கையைத் தன் தலையின்மேல் வைத்து, சத்தமிட்டு அழுதுகொண்டுபோன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 சகோதரனாகிய அப்சலோம் அவளைப் பார்த்து: உன் சகோதரனாகிய அம்னோன் உன்னோடிருந்தானோ? இப்போதும் என் சகோதரியே, நீ மவுனமாயிரு; அவன் உன்னுடைய சகோதரன்; இந்தக் காரியத்தை உன்மனதிலே வைக்காதே என்றான்; அப்படியே தாமார் தன் சகோதரனாகிய அப்சலோமின் வீட்டில் தனித்துக் கிலேசப்பட்டுக்கொண்டிருந்த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 சகோதரனாகிய அப்சலோம் அவளைப் பார்த்து: உன் சகோதரனாகிய அம்னோன் உன்னோடிருந்தானோ? இப்போதும் என் சகோதரியே, நீ மவுனமாயிரு; அவன் உன்னுடைய சகோதரன்; இந்தக் காரியத்தை உன்மனதிலே வைக்காதே என்றான்; அப்படியே தாமார் தன் சகோதரனாகிய அப்சலோமின் வீட்டில் தனித்துக் கிலேசப்பட்டுக்கொண்டிருந்த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 சகோதரனாகிய அப்சலோம் அவளைப் பார்த்து: உன் சகோதரனாகிய அம்னோன் உன்னோடிருந்தானோ? இப்போதும் என் சகோதரியே, நீ மவுனமாயிரு; அவன் உன்னுடைய சகோதரன்; இந்தக் காரியத்தை உன்மனதிலே வைக்காதே என்றான்; அப்படியே தாமார் தன் சகோதரனாகிய அப்சலோமின் வீட்டில் தனித்துக் கிலேசப்பட்டுக்கொண்டிருந்த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வீதுராஜா இந்தச் செய்திகளையெல்லாம் கேள்விப்பட்டபோது, வெகுகோபமாயெரிந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சலோம் அம்னோனோடே நன்மையாகிலும் தீமையாகிலும் பேசவில்லை; தன் சகோதரியாகிய தாமாரை அம்னோன் கற்பழித்த காரியத்தினிமித்தம் அப்சலோம் அவனைப் பகை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சலோம் அம்னோனோடே நன்மையாகிலும் தீமையாகிலும் பேசவில்லை; தன் சகோதரியாகிய தாமாரை அம்னோன் கற்பழித்த காரியத்தினிமித்தம் அப்சலோம் அவனைப் பகை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ரண்டு வருஷம் சென்றபின்பு, அப்சலோம் எப்பிராயீமுக்குச் சமீபமான பாலாத்சோரிலே ஆட்களை வைத்து, ஆடுகளை மயிர்கத்தரிக்கிற வேலையில் இருந்தான்; அங்கே ராஜகுமாரர் எல்லாரையும் விருந்துக்கு அழை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ரண்டு வருஷம் சென்றபின்பு, அப்சலோம் எப்பிராயீமுக்குச் சமீபமான பாலாத்சோரிலே ஆட்களை வைத்து, ஆடுகளை மயிர்கத்தரிக்கிற வேலையில் இருந்தான்; அங்கே ராஜகுமாரர் எல்லாரையும் விருந்துக்கு அழை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ராஜாவினிடத்தில் போய், ஆட்களை வைத்து ஆடுகளை மயிர்கத்தரிக்கிறேன்; ராஜாவும் அவருடைய ஊழியக்காரரும் உமது அடியானோடே வரும்படிவேண்டிக்கொள்ளுகிறே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சகோதரியாகிய தாமாரினிமித்தம் ஏக்கங்கொண்டு வியாதிப்பட்டான்; அவள் கன்னியாஸ்திரீயாயிருந்தாள்; அவளுக்குப் பொல்லாப்புச் செய்ய, அம்னோனுக்கு வருத்தமாய்க் கண்ட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ராஜாவினிடத்தில் போய், ஆட்களை வைத்து ஆடுகளை மயிர்கத்தரிக்கிறேன்; ராஜாவும் அவருடைய ஊழியக்காரரும் உமது அடியானோடே வரும்படிவேண்டிக்கொள்ளுகிறேன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 அப்சலோமைப் பார்த்து: அப்படி வேண்டாம், என் மகனே; நாங்கள் எல்லாரும் வருவோமாகில் உனக்கு வெகுசெலவுண்டாகும் என்றான்; அவனை வருந்திக்கேட்டாலும், அவன் போக மனதில்லாமல், அவனை ஆசீர்வதித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 அப்சலோமைப் பார்த்து: அப்படி வேண்டாம், என் மகனே; நாங்கள் எல்லாரும் வருவோமாகில் உனக்கு வெகுசெலவுண்டாகும் என்றான்; அவனை வருந்திக்கேட்டாலும், அவன் போக மனதில்லாமல், அவனை ஆசீர்வதித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ப்சலோம்: அது கூடாதிருந்தால், என் சகோதரனாகிய அம்னோனாவது எங்களோடே வரும்படி அவனுக்கு உத்தரவு செய்யும் என்றான். அதற்கு ராஜா: அவன் உன்னோடே வரவேண்டியது என்ன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ப்சலோம்: அது கூடாதிருந்தால், என் சகோதரனாகிய அம்னோனாவது எங்களோடே வரும்படி அவனுக்கு உத்தரவு செய்யும் என்றான். அதற்கு ராஜா: அவன் உன்னோடே வரவேண்டியது என்ன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சலோம் பின்னையும் அவனை வருந்திக் கேட்டுக்கொண்டபடியினால், அவன் அம்னோனையும், ராஜாவின் குமாரர் அனைவரையும் அவனோடே போகவி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சலோம் தன் வேலைக்காரரை நோக்கி: அம்னோன் திராட்சரசம் குடித்துக் களித்திருக்கும் சமயத்தை நன்றாய்ப்பார்த்திருங்கள்; அப்பொழுது நான்: அம்னோனை அடியுங்கள் என்று சொல்லுவேன், உடனே நீங்கள் பயப்படாமல் அவனைக் கொன்றுபோடுங்கள்; நான் அல்லவோ அதை உங்களுக்குக் கட்டளையிடுகிறேன்; திடன்கொண்டு தைரியமாயிருங்கள் என்று சொல்லியிருந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சலோம் தன் வேலைக்காரரை நோக்கி: அம்னோன் திராட்சரசம் குடித்துக் களித்திருக்கும் சமயத்தை நன்றாய்ப்பார்த்திருங்கள்; அப்பொழுது நான்: அம்னோனை அடியுங்கள் என்று சொல்லுவேன், உடனே நீங்கள் பயப்படாமல் அவனைக் கொன்றுபோடுங்கள்; நான் அல்லவோ அதை உங்களுக்குக் கட்டளையிடுகிறேன்; திடன்கொண்டு தைரியமாயிருங்கள் என்று சொல்லியிரு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சலோம் தன் வேலைக்காரரை நோக்கி: அம்னோன் திராட்சரசம் குடித்துக் களித்திருக்கும் சமயத்தை நன்றாய்ப்பார்த்திருங்கள்; அப்பொழுது நான்: அம்னோனை அடியுங்கள் என்று சொல்லுவேன், உடனே நீங்கள் பயப்படாமல் அவனைக் கொன்றுபோடுங்கள்; நான் அல்லவோ அதை உங்களுக்குக் கட்டளையிடுகிறேன்; திடன்கொண்டு தைரியமாயிருங்கள் என்று சொல்லியிருந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சலோம் கற்பித்தபடியே அப்சலோமின் வேலைக்காரர் அம்னோனுக்குச் செய்தார்கள்; அப்பொழுது ராஜகுமாரர் எல்லாரும் எழுந்திருந்து, அவரவர் தம்தம் கோவேறு கழுதையின்மேல் ஏறி ஓடிப்போ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னோனுக்குத் தாவீதுடைய தமையன் சிமியாவின் குமாரனாகிய யோனதாப் என்னும் பேருள்ள ஒரு சிநேகிதன் இருந்தான்; அந்த யோனதாப் மகா தந்திரவாதி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சலோம் கற்பித்தபடியே அப்சலோமின் வேலைக்காரர் அம்னோனுக்குச் செய்தார்கள்; அப்பொழுது ராஜகுமாரர் எல்லாரும் எழுந்திருந்து, அவரவர் தம்தம் கோவேறு கழுதையின்மேல் ஏறி ஓடிப்போன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வழியில் இருக்கிறபோதே, அப்சலோம் ராஜகுமாரரையெல்லாம் அடித்துக் கொன்றுபோட்டான், அவர்களில் ஒருவரும் மீந்திருக்க விடவில்லை என்கிறதாய், தாவீதுக்குச் செய்தி வந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வழியில் இருக்கிறபோதே, அப்சலோம் ராஜகுமாரரையெல்லாம் அடித்துக் கொன்றுபோட்டான், அவர்களில் ஒருவரும் மீந்திருக்க விடவில்லை என்கிறதாய், தாவீதுக்குச் செய்தி வந்த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ராஜா எழுந்திருந்து, தன் வஸ்திரங்களைக் கிழித்துக்கொண்டு, தரையிலே விழுந்துகிடந்தான்; அவன் ஊழியக்காரர் எல்லாரும் தங்கள் வஸ்திரங்களைக் கிழித்துக்கொண்டு நின்ற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ராஜா எழுந்திருந்து, தன் வஸ்திரங்களைக் கிழித்துக்கொண்டு, தரையிலே விழுந்துகிடந்தான்; அவன் ஊழியக்காரர் எல்லாரும் தங்கள் வஸ்திரங்களைக் கிழித்துக்கொண்டு நின்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ின் தமையனாகிய சிமியாவின் குமாரன் யோனதாப் வந்து: ராஜகுமாரரான வாலிபரையெல்லாம் கொன்றுபோட்டார்கள் என்று என் ஆண்டவன் நினைக்கவேண்டாம்; அம்னோன்மாத்திரம் செத்துப்போனான்; அவன் தன் சகோதரியாகிய தாமாரைக் கற்பழித்த நாள்முதற்கொண்டு, அது அப்சலோமின் நெஞ்சில் இருந்த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ின் தமையனாகிய சிமியாவின் குமாரன் யோனதாப் வந்து: ராஜகுமாரரான வாலிபரையெல்லாம் கொன்றுபோட்டார்கள் என்று என் ஆண்டவன் நினைக்கவேண்டாம்; அம்னோன்மாத்திரம் செத்துப்போனான்; அவன் தன் சகோதரியாகிய தாமாரைக் கற்பழித்த நாள்முதற்கொண்டு, அது அப்சலோமின் நெஞ்சில் இ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ின் தமையனாகிய சிமியாவின் குமாரன் யோனதாப் வந்து: ராஜகுமாரரான வாலிபரையெல்லாம் கொன்றுபோட்டார்கள் என்று என் ஆண்டவன் நினைக்கவேண்டாம்; அம்னோன்மாத்திரம் செத்துப்போனான்; அவன் தன் சகோதரியாகிய தாமாரைக் கற்பழித்த நாள்முதற்கொண்டு, அது அப்சலோமின் நெஞ்சில் இருந்த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ோதும் ராஜகுமாரர்கள் எல்லாரும் செத்தார்கள் என்கிற பேச்சை ராஜாவாகிய என் ஆண்டவன் தம்முடைய மனதிலே வைக்கவேண்டாம்; அம்னோன் ஒருவனே செத்தான் என்றான்; அப்சலோம் ஓடிப்போ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ோதும் ராஜகுமாரர்கள் எல்லாரும் செத்தார்கள் என்கிற பேச்சை ராஜாவாகிய என் ஆண்டவன் தம்முடைய மனதிலே வைக்கவேண்டாம்; அம்னோன் ஒருவனே செத்தான் என்றான்; அப்சலோம் ஓடிப்போ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னோனுக்குத் தாவீதுடைய தமையன் சிமியாவின் குமாரனாகிய யோனதாப் என்னும் பேருள்ள ஒரு சிநேகிதன் இருந்தான்; அந்த யோனதாப் மகா தந்திரவாதி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ஜாமக்காரச் சேவகன் தன் கண்களை ஏறெடுத்துப் பார்த்தபோது, இதோ, அநேகம் ஜனங்கள் தனக்குப் பின்னாலே மலை ஓரமாய் வருகிறதைக் கண்ட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ஜாமக்காரச் சேவகன் தன் கண்களை ஏறெடுத்துப் பார்த்தபோது, இதோ, அநேகம் ஜனங்கள் தனக்குப் பின்னாலே மலை ஓரமாய் வருகிறதைக் கண்ட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யோனதாப் ராஜாவைப் பார்த்து: இதோ, ராஜகுமாரர் வருகிறார்கள்; உமது அடியேன் சொன்னபடியே ஆயிற்று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பேசி முடிந்தபோது, ராஜகுமாரர் வந்து, சத்தமிட்டு அழுதார்கள்; ராஜாவும் அவனுடைய எல்லா ஊழியக்காரரும் மிகவும் புலம்பி அழு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பேசி முடிந்தபோது, ராஜகுமாரர் வந்து, சத்தமிட்டு அழுதார்கள்; ராஜாவும் அவனுடைய எல்லா ஊழியக்காரரும் மிகவும் புலம்பி அழு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சலோமோ அம்மியூதின் குமாரனாகிய தல்மாய் என்னும் கேசூரின் ராஜாவினிடத்திற்கு ஓடிப்போனான். தாவீது தினந்தோறும் தன் குமாரனுக்காகத் துக்கித்துக்கொண்டிருந்த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சலோமோ அம்மியூதின் குமாரனாகிய தல்மாய் என்னும் கேசூரின் ராஜாவினிடத்திற்கு ஓடிப்போனான். தாவீது தினந்தோறும் தன் குமாரனுக்காகத் துக்கித்துக்கொண்டிருந்த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சலோம் கேசூருக்கு ஓடிப்போய் அங்கே மூன்று வருஷம் இருந்த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ாவீதுராஜா அம்னோன் செத்தபடியினால், அவனுக்காகத் துக்கித்து ஆறுதலடைந்தபோது அப்சலோமைப் பின்தொடரும் நினைவை விட்டுவிட்ட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ாவீதுராஜா அம்னோன் செத்தபடியினால், அவனுக்காகத் துக்கித்து ஆறுதலடைந்தபோது அப்சலோமைப் பின்தொடரும் நினைவை விட்டுவி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இவனைப் பார்த்து: ராஜகுமாரனாகிய நீ, நாளுக்குநாள் எதினால் இப்படி மெலிந்துபோகிறாய், எனக்குச்சொல்லமாட்டாயா என்றான். அதற்கு அம்னோன்: என் சகோதரன் அப்சலோமின் சகோதரியாகிய தாமாரின்மேல் நான் ஆசைவைத்திருக்கிறே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இவனைப் பார்த்து: ராஜகுமாரனாகிய நீ, நாளுக்குநாள் எதினால் இப்படி மெலிந்துபோகிறாய், எனக்குச்சொல்லமாட்டாயா என்றான். அதற்கு அம்னோன்: என் சகோதரன் அப்சலோமின் சகோதரியாகிய தாமாரின்மேல் நான் ஆசைவைத்திருக்கிறே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Jonadab said unto him, Lay you down on your bed, and make yourself sick: and when your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s to see you, say unto him, I pray you, let my sister Tamar come, and give me food, and dr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od in my sight, that I may see it, and eat it at he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o Amnon lay down, and made himself sick: and when the king was come to see him, Amnon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, I pray you, let Tamar my sister come, and make me a couple of cakes in my sight,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eat at he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David sent home to Tamar, saying, Go now to your brother Amnon's house, and dress him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o Tamar went to her brother Amnon's house; and he was laid down. And she took flour, and knea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, and made cakes in his sight, and did bake the cak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she took a pan, and poured them out before him; but he refused to eat. And Amnon said,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after this, that Absalom the son of David had a fair sister, whose nam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all men from me. And they went out every man from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mnon said unto Tamar, Bring the food into the chamber, that I may eat of yours hand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mar took the cakes which she had made, and brought them into the chamber to Amnon her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she had brought them unto him to eat, he took hold of her, and said unto her, Come li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me, my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she answered him, Nay, my brother, do not force me; for no such thing ought to be don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: do not you this fo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, where shall I cause my shame to go? and as for you, you shall be as one of the fool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 Now therefore, I pray you, speak unto the king; for he will not withhold me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evertheless he would not hearken unto her voice: but, being stronger than she, forced 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mar; and Amnon the son of David loved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y with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Amnon hated her exceedingly; so that the hatred wherewith he hated her was greater tha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ve wherewith he had loved her. And Amnon said unto her, Arise, be g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he said unto him, There is no cause: this evil in sending me away is greater than the 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did unto me. But he would not hearken unto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he called his servant that ministered unto him, and said, Put now this woman out from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olt the door after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she had a garment of divers colours upon her: for with such robes were the king's daught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virgins apparelled. Then his servant brought her out, and bolted the door after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amar put ashes on her head, and rent her garment of divers colours that was on 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mnon was so vexed, that he fell sick for his sister Tamar; for she was a virgin; and Amn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id her hand on her head, and went on cry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bsalom her brother said unto her, Has Amnon your brother been with you? but hold now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, my sister: he is your brother; regard not this thing. So Tamar remained desolate in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 Absalom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when king David heard of all these things, he was very ang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bsalom spoke unto his brother Amnon neither good nor bad: for Absalom hated Amnon,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d forced his sister Tam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t came to pass after two full years, that Absalom had sheepshearers in Baalhazor,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ide Ephraim: and Absalom invited all the king's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bsalom came to the king, and said, Behold now, your servant has sheepshearers; l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t it hard for him to do anything to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, I plead to you, and his servants go with your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king said to Absalom, Nay, my son, let us not all now go, lest we be chargeabl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 And he pressed him: nevertheless he would not go, but bles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n said Absalom, If not, I pray you, let my brother Amnon go with us. And the king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Why should he go with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Absalom pressed him, that he let Amnon and all the king's sons go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Now Absalom had commanded his servants, saying, Mark all of you now when Amnon's heart is mer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wine, and when I say unto you, Strike Amnon; then kill him, fear not: have not I commanded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courageous, and be vali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servants of Absalom did unto Amnon as Absalom had commanded. Then all the king's s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Amnon had a friend, whose name was Jonadab, the son of Shimeah David's brother: and Jonada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ose, and every man got him up upon his mule, and f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t came to pass, while they were in the way, that tidings came to David, saying, Absalom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in all the king's sons, and there is not one of them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n the king arose, and tare his garments, and lay on the earth; and all his servants stoo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ir clothes r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Jonadab, the son of Shimeah David's brother, answered and said, Let not my lord suppos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ve slain all the young men the king's sons; for Amnon only is dead: for by the appointme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salom this has been determined from the day that he forced his sister Tam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Now therefore let not my lord the king take the thing to his heart, to think that all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 are dead: for Amnon only is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a very subtle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ut Absalom fled. And the young man that kept the watch lifted up his eyes, and looked, 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there came much people by the way of the hill side behin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Jonadab said unto the king, Behold, the king's sons come: as your servant said, so it 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it came to pass, as soon as he had made an end of speaking, that, behold, the king's s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, and lifted up their voice and wept: and the king also and all his servants wept very s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ut Absalom fled, and went to Talmai, the son of Ammihud, king of Geshur. And David mourne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on every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So Absalom fled, and went to Geshur, and was there thre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soul of king David longed to go forth unto Absalom: for he was comforted conce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non, seeing he was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said unto him, Why are you, being the king's son, lean from day to day? will you not t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? And Amnon said unto him, I love Tamar, my brother Absalom's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2026-07-18T23:41:06Z</dcterms:created>
  <dcterms:modified xsi:type="dcterms:W3CDTF">2026-07-18T23:41:06Z</dcterms:modified>
  <dc:title>2 சாமுவேல்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