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tell you the wonderful story again,
Of Jesus,the mighty to save ;
Who purchased salvation for all on the cross,
And triumphed o'er death and the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ear it again,blessed story of love,
Redemption through Jesus from sin ; . .
He opened the portals of life to my soul,
And tenderly welcomed me in. . . 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ill tell you the wonderful story again,
Of pardon to all that believe;
And, oh that the Spirit will help you just now,
The message of grace to receiv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 tell you the wonderful story again,
So precious and dear to my heart ;
'Twill give you a comfort the world cannot give,
A joy it can never impart.
4 I will tell you the wonderful story again,
The wonderful story so true :
Oh, haste to the fountain of mercy divine,
Whose waters are flowing fo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2026-09-15T09:52:25Z</dcterms:created>
  <dcterms:modified xsi:type="dcterms:W3CDTF">2026-09-15T09:52:25Z</dcterms:modified>
  <dc:title>Hymn : 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