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தால் ஸ்தோத்தரிப்பேன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க்கும் வரத்தும் ஆப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தம் பலமான கரங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டுவேனே நான் அண்டிடுவேன் ந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மறவாமல் ஸ்தோத்தரிப்பேன்-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ந்தை சுமந்த நே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தம் பெலமீந்து தேற்ற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ென்ன துன்பங்கள் இன்னும் வந்தா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ன்மேலும் இயேசுவை ஸ்தோத்தரிப்பேன்-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ோதனையான வியாதி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அதிசய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 மரணப் படுக்க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நிறைவேற முற்றும் குணம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அளித்ததால் ஸ்தோத்தரிப்பேன்-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க்கியமான இரட்சிப்ப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ேன் இக்கனமான அழைப்ப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ைலத்தின் வல்ல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ஈந்ததால் ஸ்தோத்தரிப்பேன்-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று வருவார்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ி என் மனமே தவி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புள்ள கன்னிகை கூட்டமுடன் சே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ுவின் நாமம் அதிசயம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க் கண்டு நான் ஸ்தோத்தரிப்பேன்-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றென்றும் கர்த்தரை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ிசாரிக்கும் அன்புள்ள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என்னுள்ளம் ஜீவி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டு மலையும் மேடா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வழிகாட்டி நட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அவர் என்னோடிருந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2026-07-30T21:14:02Z</dcterms:created>
  <dcterms:modified xsi:type="dcterms:W3CDTF">2026-07-30T21:14:02Z</dcterms:modified>
  <dc:title>துதிப் பாடல்கள் : 493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