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presProps" Target="presProps.xml"/>
  <Relationship Id="rId90" Type="http://schemas.openxmlformats.org/officeDocument/2006/relationships/viewProps" Target="viewProps.xml"/>
  <Relationship Id="rId9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ேதுரு அவளை நோக்கி: நிலத்தை இவ்வளவுக்குத்தானா விற்றீர்கள், எனக்குச் சொல் என்றான். அவள்: ஆம், இவ்வளவுக்குத்தான் என்றா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ேதுரு அவளை நோக்கி: கர்த்தருடைய ஆவியைச் சோதிக்கிறதற்கு நீங்கள் ஒருமனப்பட்டதென்ன? இதோ, உன் புருஷனை அடக்கம்பண்ணினவர்களுடைய கால்கள் வாசற்படியிலே வந்திருக்கிறது, உன்னையும் வெளியே கொண்டுபோவார்கள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ேதுரு அவளை நோக்கி: கர்த்தருடைய ஆவியைச் சோதிக்கிறதற்கு நீங்கள் ஒருமனப்பட்டதென்ன? இதோ, உன் புருஷனை அடக்கம்பண்ணினவர்களுடைய கால்கள் வாசற்படியிலே வந்திருக்கிறது, உன்னையும் வெளியே கொண்டுபோவார்கள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ேதுரு அவளை நோக்கி: கர்த்தருடைய ஆவியைச் சோதிக்கிறதற்கு நீங்கள் ஒருமனப்பட்டதென்ன? இதோ, உன் புருஷனை அடக்கம்பண்ணினவர்களுடைய கால்கள் வாசற்படியிலே வந்திருக்கிறது, உன்னையும் வெளியே கொண்டுபோவார்கள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டனே அவள் அவனுடைய பாதத்தில் விழுந்து ஜீவனை விட்டாள். வாலிபர் உள்ளே வந்து, அவள் மரித்துப்போனதைக் கண்டு, அவளை வெளியே எடுத்துக்கொண்டுபோய், அவளுடைய புருஷனண்டையிலே அடக்கம்பண்ணி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டனே அவள் அவனுடைய பாதத்தில் விழுந்து ஜீவனை விட்டாள். வாலிபர் உள்ளே வந்து, அவள் மரித்துப்போனதைக் கண்டு, அவளை வெளியே எடுத்துக்கொண்டுபோய், அவளுடைய புருஷனண்டையிலே அடக்கம்பண்ணி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பையாரெல்லாருக்கும், இவைகளைக் கேள்விப்பட்ட மற்ற யாவருக்கும், மிகுந்த பயமுண்டாயிற்ற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ோஸ்தலருடைய கைகளினாலே அநேக அடையாளங்களும் அற்புதங்களும் ஜனங்களுக்குள்ளே செய்யப்பட்டது. எல்லாரும் ஒருமனப்பட்டு சாலொமோனுடைய மண்டபத்தில் இரு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ோஸ்தலருடைய கைகளினாலே அநேக அடையாளங்களும் அற்புதங்களும் ஜனங்களுக்குள்ளே செய்யப்பட்டது. எல்லாரும் ஒருமனப்பட்டு சாலொமோனுடைய மண்டபத்தில் இரு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ற்றவர்களில் ஒருவரும் அவர்களுடனே சேரத் துணியவில்லை. ஆகிலும் ஜனங்கள் அவர்களை மேன்மைப்படுத்தி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ை விற்குமுன்னே அது உன்னுடையதாயிருக்கவில்லையோ? அதை விற்றபின்னும் அதின் கிரயம் உன் வசத்திலிருக்கவில்லையோ? நீ உன் இருதயத்திலே இப்படிப்பட்ட எண்ணங்கொண்டதென்ன நீ மனுஷரிடத்தில் அல்ல, தேவனிடத்தில் பொய்சொன்னாய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ற்றவர்களில் ஒருவரும் அவர்களுடனே சேரத் துணியவில்லை. ஆகிலும் ஜனங்கள் அவர்களை மேன்மைப்படுத்தி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ிரளான புருஷர்களும் ஸ்திரீகளும் விசுவாசமுள்ளவர்களாகிக் கர்த்தரிடத்தில் அதிகமதிகமாய்ச் சேர்க்கப்பட்ட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ிரளான புருஷர்களும் ஸ்திரீகளும் விசுவாசமுள்ளவர்களாகிக் கர்த்தரிடத்தில் அதிகமதிகமாய்ச் சேர்க்கப்பட்ட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ணியாளிகளைப் படுக்கைகளின் மேலும் கட்டில்களின்மேலும் கிடத்தி, நடந்துபோகையில் அவனுடைய நிழலாகிலும் அவர்களில் சிலர்மேல் படும்படிக்கு அவர்களை வெளியே வீதிகளில் கொண்டுவந்து வைத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ணியாளிகளைப் படுக்கைகளின் மேலும் கட்டில்களின்மேலும் கிடத்தி, நடந்துபோகையில் அவனுடைய நிழலாகிலும் அவர்களில் சிலர்மேல் படும்படிக்கு அவர்களை வெளியே வீதிகளில் கொண்டுவந்து வைத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ணியாளிகளைப் படுக்கைகளின் மேலும் கட்டில்களின்மேலும் கிடத்தி, நடந்துபோகையில் அவனுடைய நிழலாகிலும் அவர்களில் சிலர்மேல் படும்படிக்கு அவர்களை வெளியே வீதிகளில் கொண்டுவந்து வைத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ுற்றுப்பட்டணங்களிலுமிருந்து திரளான ஜனங்கள் பிணியாளிகளையும் அசுத்த ஆவிகளால் வாதிக்கப்பட்டவர்களையும் எருசலேமுக்குக் கொண்டுவந்தார்கள்; அவர்களெல்லாரும் குணமாக்கப்பட்ட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ுற்றுப்பட்டணங்களிலுமிருந்து திரளான ஜனங்கள் பிணியாளிகளையும் அசுத்த ஆவிகளால் வாதிக்கப்பட்டவர்களையும் எருசலேமுக்குக் கொண்டுவந்தார்கள்; அவர்களெல்லாரும் குணமாக்கப்பட்ட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பிரதான ஆசாரியரும் அவனுடனேகூட இருந்த சதுசேய சமயத்தாரனைவரும் எழும்பி, பொறாமையினால் நிறைந்த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ோஸ்தலர்களைப் பிடித்து, பொதுவான சிறைச்சாலையிலே வைத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ை விற்குமுன்னே அது உன்னுடையதாயிருக்கவில்லையோ? அதை விற்றபின்னும் அதின் கிரயம் உன் வசத்திலிருக்கவில்லையோ? நீ உன் இருதயத்திலே இப்படிப்பட்ட எண்ணங்கொண்டதென்ன நீ மனுஷரிடத்தில் அல்ல, தேவனிடத்தில் பொய்சொன்னாய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ுடைய தூதன் இராத்திரியிலே சிறைச்சாலையின் கதவுகளைத் திறந்து, அவர்களை வெளியே கொண்டுவந்து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ுடைய தூதன் இராத்திரியிலே சிறைச்சாலையின் கதவுகளைத் திறந்து, அவர்களை வெளியே கொண்டுவந்து: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் போய், தேவாலயத்திலே நின்று, இந்த வார்த்தைகள் எல்லாவற்றையும் ஜனங்களுக்குச் சொல்லுங்கள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அதைக்கேட்டு, அதிகாலமே தேவாலயத்தில் பிரவேசித்துப் போதகம்பண்ணினார்கள். பிரதான ஆசாரியனும் அவனுடனேகூட இருந்தவர்களும் வந்து, ஆலோசனை சங்கத்தாரையும் இஸ்ரவேல் புத்திரரின் மூப்பரெல்லாரையும் வரவழைத்து அப்போஸ்தலர்களைக் கொண்டுவரும்படி சிறைச்சாலைக்குச் சேவகரை அனுப்பி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அதைக்கேட்டு, அதிகாலமே தேவாலயத்தில் பிரவேசித்துப் போதகம்பண்ணினார்கள். பிரதான ஆசாரியனும் அவனுடனேகூட இருந்தவர்களும் வந்து, ஆலோசனை சங்கத்தாரையும் இஸ்ரவேல் புத்திரரின் மூப்பரெல்லாரையும் வரவழைத்து அப்போஸ்தலர்களைக் கொண்டுவரும்படி சிறைச்சாலைக்குச் சேவகரை அனுப்பி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அதைக்கேட்டு, அதிகாலமே தேவாலயத்தில் பிரவேசித்துப் போதகம்பண்ணினார்கள். பிரதான ஆசாரியனும் அவனுடனேகூட இருந்தவர்களும் வந்து, ஆலோசனை சங்கத்தாரையும் இஸ்ரவேல் புத்திரரின் மூப்பரெல்லாரையும் வரவழைத்து அப்போஸ்தலர்களைக் கொண்டுவரும்படி சிறைச்சாலைக்குச் சேவகரை அனுப்பின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அதைக்கேட்டு, அதிகாலமே தேவாலயத்தில் பிரவேசித்துப் போதகம்பண்ணினார்கள். பிரதான ஆசாரியனும் அவனுடனேகூட இருந்தவர்களும் வந்து, ஆலோசனை சங்கத்தாரையும் இஸ்ரவேல் புத்திரரின் மூப்பரெல்லாரையும் வரவழைத்து அப்போஸ்தலர்களைக் கொண்டுவரும்படி சிறைச்சாலைக்குச் சேவகரை அனுப்பின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ொழுது அவர்கள் அவனுடைய யோசனைக்கு உடன்பட்டு, அப்போஸ்தலரை வரவழைத்து, அடித்து, இயேசுவின் நாமத்தைக் குறித்துப் பேசக்கூடாதென்று கட்டளையிட்டு, அவர்களை விடுதலையாக்கின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ொழுது அவர்கள் அவனுடைய யோசனைக்கு உடன்பட்டு, அப்போஸ்தலரை வரவழைத்து, அடித்து, இயேசுவின் நாமத்தைக் குறித்துப் பேசக்கூடாதென்று கட்டளையிட்டு, அவர்களை விடுதலையாக்கின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ுடைய நாமத்துக்காகத் தாங்கள் அவமானமடைவதற்குப் பாத்திரராக எண்ணப்பட்டபடியினால், சந்தோஷமாய் ஆலோசனை சங்கத்தைவிட்டுப் புறப்பட்டுப்போய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ை விற்குமுன்னே அது உன்னுடையதாயிருக்கவில்லையோ? அதை விற்றபின்னும் அதின் கிரயம் உன் வசத்திலிருக்கவில்லையோ? நீ உன் இருதயத்திலே இப்படிப்பட்ட எண்ணங்கொண்டதென்ன நீ மனுஷரிடத்தில் அல்ல, தேவனிடத்தில் பொய்சொன்னாய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ுடைய நாமத்துக்காகத் தாங்கள் அவமானமடைவதற்குப் பாத்திரராக எண்ணப்பட்டபடியினால், சந்தோஷமாய் ஆலோசனை சங்கத்தைவிட்டுப் புறப்பட்டுப்போய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தினந்தோறும் தேவாலயத்திலேயும் வீடுகளிலேயும் இடைவிடாமல் உபதேசம்பண்ணி, இயேசுவே கிறிஸ்துவென்று பிரசங்கித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தினந்தோறும் தேவாலயத்திலேயும் வீடுகளிலேயும் இடைவிடாமல் உபதேசம்பண்ணி, இயேசுவே கிறிஸ்துவென்று பிரசங்கித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ேவகர் போய், சிறைச்சாலையிலே அவர்களைக் காணாமல், திரும்பிவந்து: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ேவகர் போய், சிறைச்சாலையிலே அவர்களைக் காணாமல், திரும்பிவந்து: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ிறைச்சாலை மிகுந்த பத்திரமாய்ப் பூட்டப்பட்டிருக்கவும், காவற்காரர் வெளியே கதவுகளுக்குமுன் நிற்கவும் கண்டோம்; திறந்தபொழுதோ உள்ளே ஒருவரையும் காணோம் என்று அறிவித்த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ிறைச்சாலை மிகுந்த பத்திரமாய்ப் பூட்டப்பட்டிருக்கவும், காவற்காரர் வெளியே கதவுகளுக்குமுன் நிற்கவும் கண்டோம்; திறந்தபொழுதோ உள்ளே ஒருவரையும் காணோம் என்று அறிவித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ந்தச் செய்தியை ஆசாரியனும் தேவாலயத்தைக் காக்கிற சேனைத்தலைவனும் பிரதான ஆசாரியர்களும் கேட்டபொழுது, இதென்னமாய் முடியுமோ என்று, அவர்களைக் குறித்துக் கலக்கமடைந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ந்தச் செய்தியை ஆசாரியனும் தேவாலயத்தைக் காக்கிற சேனைத்தலைவனும் பிரதான ஆசாரியர்களும் கேட்டபொழுது, இதென்னமாய் முடியுமோ என்று, அவர்களைக் குறித்துக் கலக்கமடைந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ஒருவன் வந்து: இதோ, நீங்கள் காவலில் வைத்த மனுஷர் தேவாலயத்தில் நின்று ஜனங்களுக்குப் போதகம்பண்ணுகிறார்கள் என்று அவர்களுக்கு அறிவித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னியா இந்த வார்த்தைகளைக் கேட்கவே, விழுந்து ஜீவனை விட்டான். இவைகளைக் கேள்விப்பட்ட யாவருக்கும் மிகுந்த பயமுண்டாயிற்ற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ஒருவன் வந்து: இதோ, நீங்கள் காவலில் வைத்த மனுஷர் தேவாலயத்தில் நின்று ஜனங்களுக்குப் போதகம்பண்ணுகிறார்கள் என்று அவர்களுக்கு அறிவித்த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டனே சேனைத்தலைவன் சேவகரோடேகூடப் போய், ஜனங்கள் கல்லெறிவார்கள் என்று பயந்ததினால், பலவந்தம்பண்ணாமல் அவர்களை அழைத்துக்கொண்டுவந்த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டனே சேனைத்தலைவன் சேவகரோடேகூடப் போய், ஜனங்கள் கல்லெறிவார்கள் என்று பயந்ததினால், பலவந்தம்பண்ணாமல் அவர்களை அழைத்துக்கொண்டுவந்த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டனே சேனைத்தலைவன் சேவகரோடேகூடப் போய், ஜனங்கள் கல்லெறிவார்கள் என்று பயந்ததினால், பலவந்தம்பண்ணாமல் அவர்களை அழைத்துக்கொண்டுவந்த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டி அவர்களை அழைத்துக்கொண்டு, ஆலோசனை சங்கத்துக்கு முன்பாக நிறுத்தினார்கள் அப்பொழுது பிரதான ஆசாரியன் அவர்களை நோக்கி: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டி அவர்களை அழைத்துக்கொண்டு, ஆலோசனை சங்கத்துக்கு முன்பாக நிறுத்தினார்கள் அப்பொழுது பிரதான ஆசாரியன் அவர்களை நோக்கி: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ங்கள் அந்த நாமத்தைக்குறித்துப் போதகம்பண்ணக்கூடாதென்று நாங்கள் உங்களுக்கு உறுதியாய்க் கட்டளையிடவில்லையா. அப்படியிருந்தும், இதோ, எருசலேமை உங்கள் போதகத்தினாலே நிரப்பி, அந்த மனுஷனுடைய இரத்தப்பழியை எங்கள்மேல் சுமத்தவேண்டுமென்றிருக்கிறீர்கள் என்று சொன்ன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ங்கள் அந்த நாமத்தைக்குறித்துப் போதகம்பண்ணக்கூடாதென்று நாங்கள் உங்களுக்கு உறுதியாய்க் கட்டளையிடவில்லையா. அப்படியிருந்தும், இதோ, எருசலேமை உங்கள் போதகத்தினாலே நிரப்பி, அந்த மனுஷனுடைய இரத்தப்பழியை எங்கள்மேல் சுமத்தவேண்டுமென்றிருக்கிறீர்கள் என்று சொன்ன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ங்கள் அந்த நாமத்தைக்குறித்துப் போதகம்பண்ணக்கூடாதென்று நாங்கள் உங்களுக்கு உறுதியாய்க் கட்டளையிடவில்லையா. அப்படியிருந்தும், இதோ, எருசலேமை உங்கள் போதகத்தினாலே நிரப்பி, அந்த மனுஷனுடைய இரத்தப்பழியை எங்கள்மேல் சுமத்தவேண்டுமென்றிருக்கிறீர்கள் என்று சொன்ன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ப் பேதுருவும் மற்ற அப்போஸ்தலரும்: மனுஷருக்குக் கீழ்ப்படிகிறதைப்பார்க்கிலும் தேவனுக்குக் கீழ்ப்படிகிறதே அவசியமாயிருக்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னியா இந்த வார்த்தைகளைக் கேட்கவே, விழுந்து ஜீவனை விட்டான். இவைகளைக் கேள்விப்பட்ட யாவருக்கும் மிகுந்த பயமுண்டாயிற்று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ங்கள் மரத்திலே தூக்கிக் கொலைசெய்த இயேசுவை நம்முடைய பிதாக்களின் தேவன் எழுப்பி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ங்கள் மரத்திலே தூக்கிக் கொலைசெய்த இயேசுவை நம்முடைய பிதாக்களின் தேவன் எழுப்பி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ஸ்ரவேலுக்கு மனந்திரும்புதலையும் பாவமன்னிப்பையும் அருளுகிறதற்காக, அவரை அதிபதியாகவும் இரட்சகராகவும் தமது வலதுகரத்தினாலே உயர்த்தின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ஸ்ரவேலுக்கு மனந்திரும்புதலையும் பாவமன்னிப்பையும் அருளுகிறதற்காக, அவரை அதிபதியாகவும் இரட்சகராகவும் தமது வலதுகரத்தினாலே உயர்த்தின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ந்தச் சங்கதிகளைக்குறித்து நாங்கள் அவருக்குச் சாட்சிகளாயிருக்கிறோம். தேவன் தமக்குக் கீழ்ப்படிகிறவர்களுக்குத் தந்தருளின பரிசுத்த ஆவியும் சாட்சி என்றார்கள்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ந்தச் சங்கதிகளைக்குறித்து நாங்கள் அவருக்குச் சாட்சிகளாயிருக்கிறோம். தேவன் தமக்குக் கீழ்ப்படிகிறவர்களுக்குத் தந்தருளின பரிசுத்த ஆவியும் சாட்சி என்றார்கள்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ை அவர்கள் கேட்டபொழுது, மூர்க்கமடைந்து, அவர்களைக் கொலைசெய்யும்படிக்கு யோசனை பண்ணின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ை அவர்கள் கேட்டபொழுது, மூர்க்கமடைந்து, அவர்களைக் கொலைசெய்யும்படிக்கு யோசனை பண்ணின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சகல ஜனங்களாலும் கனம்பெற்ற நியாயசாஸ்திரியாகிய கமாலியேல் என்னும் பேர்கொண்ட ஒரு பரிசேயன் ஆலோசனை சங்கத்தில் எழுந்திருந்து, அப்போஸ்தலரைச் சற்றுநேரம் வெளியே கொண்டுபோகச்சொல்லி,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சகல ஜனங்களாலும் கனம்பெற்ற நியாயசாஸ்திரியாகிய கமாலியேல் என்னும் பேர்கொண்ட ஒரு பரிசேயன் ஆலோசனை சங்கத்தில் எழுந்திருந்து, அப்போஸ்தலரைச் சற்றுநேரம் வெளியே கொண்டுபோகச்சொல்லி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ாலிபர் எழுந்து, அவனைச் சேலையிலே சுற்றி, வெளியே எடுத்துக்கொண்டுபோய் அடக்கம்பண்ணினார்கள்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னியா என்னும் பேருள்ள ஒருவனும், அவன் மனைவியாகிய சப்பீராளும் தங்கள் காணியாட்சியை விற்ற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னியா என்னும் பேருள்ள ஒருவனும், அவன் மனைவியாகிய சப்பீராளும் தங்கள் காணியாட்சியை விற்ற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ன் மனைவி அறிய அவன் கிரயத்திலே ஒரு பங்கை வஞ்சித்து வைத்து, ஒரு பங்கைக் கொண்டுவந்து, அப்போஸ்தலருடைய பாதத்திலே வைத்த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ன் மனைவி அறிய அவன் கிரயத்திலே ஒரு பங்கை வஞ்சித்து வைத்து, ஒரு பங்கைக் கொண்டுவந்து, அப்போஸ்தலருடைய பாதத்திலே வைத்த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ேதுரு அவனை நோக்கி: அனனியாவே நிலத்தின் கிரயத்தில் ஒரு பங்கை வஞ்சித்துவைத்து, பரிசுத்த ஆவியினிடத்தில் பொய்சொல்லும்படி, சாத்தான் உன் இருதயத்தை நிரப்பினதென்ன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ேதுரு அவனை நோக்கி: அனனியாவே நிலத்தின் கிரயத்தில் ஒரு பங்கை வஞ்சித்துவைத்து, பரிசுத்த ஆவியினிடத்தில் பொய்சொல்லும்படி, சாத்தான் உன் இருதயத்தை நிரப்பினதென்ன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ேதுரு அவனை நோக்கி: அனனியாவே நிலத்தின் கிரயத்தில் ஒரு பங்கை வஞ்சித்துவைத்து, பரிசுத்த ஆவியினிடத்தில் பொய்சொல்லும்படி, சாத்தான் உன் இருதயத்தை நிரப்பினதென்ன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ங்கத்தாரை நோக்கி: இஸ்ரவேலரே, இந்த மனுஷருக்கு நீங்கள் செய்யப்போகிறதைக்குறித்து எச்சரிக்கையாயிருங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ஏனென்றால் இந்நாட்களுக்குமுன்னே தெயுதாஸ் என்பவன் எழும்பி, தன்னை ஒரு பெரியவனாகப் பாராட்டினான்; ஏறக்குறைய நானூறு பேர் அவனைச் சேர்ந்தார்கள்; அவன் மடிந்துபோனான்; அவனை நம்பின அனைவரும் சிதறி, அவமாய்ப்போனா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ஏனென்றால் இந்நாட்களுக்குமுன்னே தெயுதாஸ் என்பவன் எழும்பி, தன்னை ஒரு பெரியவனாகப் பாராட்டினான்; ஏறக்குறைய நானூறு பேர் அவனைச் சேர்ந்தார்கள்; அவன் மடிந்துபோனான்; அவனை நம்பின அனைவரும் சிதறி, அவமாய்ப்போ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ஏறக்குறைய மூன்று மணி நேரத்துக்குப்பின்பு, அவனுடைய மனைவி நடந்ததை அறியாமல், உள்ளே வந்தா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ஏனென்றால் இந்நாட்களுக்குமுன்னே தெயுதாஸ் என்பவன் எழும்பி, தன்னை ஒரு பெரியவனாகப் பாராட்டினான்; ஏறக்குறைய நானூறு பேர் அவனைச் சேர்ந்தார்கள்; அவன் மடிந்துபோனான்; அவனை நம்பின அனைவரும் சிதறி, அவமாய்ப்போன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னுக்குப்பின்பு, குடிமதிப்பின் நாட்களிலே, கலிலேயனாகிய யூதாஸ் என்பவன் எழும்பி, தன்னைப் பின்பற்றும்படி அநேக ஜனங்களை இழுத்தான்; அவனும் அழிந்துபோனான்; அவனை நம்பியிருந்த அனைவரும் சிதறடிக்கப்பட்டார்கள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னுக்குப்பின்பு, குடிமதிப்பின் நாட்களிலே, கலிலேயனாகிய யூதாஸ் என்பவன் எழும்பி, தன்னைப் பின்பற்றும்படி அநேக ஜனங்களை இழுத்தான்; அவனும் அழிந்துபோனான்; அவனை நம்பியிருந்த அனைவரும் சிதறடிக்கப்பட்டார்கள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ப்பொழுது நான் உங்களுக்குச் சொல்லுகிறதென்னவென்றால், இந்த மனுஷருக்கு ஒன்றுஞ்செய்யாமல் இவர்களை விட்டுவிடுங்கள் இந்த யோசனையும் இந்தக் கிரியையும் மனுஷரால் உண்டாயிருந்ததானால் அழிந்துபோம்: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ப்பொழுது நான் உங்களுக்குச் சொல்லுகிறதென்னவென்றால், இந்த மனுஷருக்கு ஒன்றுஞ்செய்யாமல் இவர்களை விட்டுவிடுங்கள் இந்த யோசனையும் இந்தக் கிரியையும் மனுஷரால் உண்டாயிருந்ததானால் அழிந்துபோம்: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தேவனால் உண்டாயிருந்ததேயானால், அதை ஒழித்துவிட உங்களால் கூடாது; தேவனோடு போர்செய்கிறவர்களாய்க் காணப்படாதபடிக்குப் பாருங்கள் என்றான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தேவனால் உண்டாயிருந்ததேயானால், அதை ஒழித்துவிட உங்களால் கூடாது; தேவனோடு போர்செய்கிறவர்களாய்க் காணப்படாதபடிக்குப் பாருங்கள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ேதுரு அவளை நோக்கி: நிலத்தை இவ்வளவுக்குத்தானா விற்றீர்கள், எனக்குச் சொல் என்றான். அவள்: ஆம், இவ்வளவுக்குத்தான் என்றா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ાન્યાએ કહી)?”સફિરાએ જવાબ આપ્યો, “હા, ખેતર માટે જે મળ્યું તે બધું જ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પિતરે તેને કહ્યું, “પ્રભુના આત્માનું પરીક્ષણ કરવા માટે તું અને તારો પતિ કેમ સંમત થયા? ધ્યાન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ંભળ! તું પેલા પગલાંનો અવાજ સાંભળે છે? તારા પતિને દફનાવનારા બારણે આવી પહોંચ્યા છે! તેઓ તને પણ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ીતે લઈ જ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ે જ વખતે સફિરા તેના પગે પડી અને મૃત્યુ પામી. જુવાન માણસો અંદર આવ્યા અને જોયું કે તે મૃત્યુ પામ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ી. તે માણસો તેને બહાર લઈ ગયા અને તેના પતિની બાજુમાં જ દફના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બધા જ વિશ્વાસીઓ અને બીજા બધા લોકો જેમણે આ વિષે સાંભળ્યું તે બધા ભયભીત થઈ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પ્રેરિતોએ ઘણાં અદભૂત ચમત્કારો અને પરાક્રમો કર્યા. બધા લોકોએ આ બધી વસ્તુઓ જોઈ. પ્રેરિતો સુલેમાન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સાળમાં ભેગા થયા હતા. તેઓ બધાનો હેતુ સામાન્ય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બીજા લોકોમાંથી કોઇની પણ હિંમત તેઓની સાથે ઊભા રહેવાની ન હતી. બધા જ લોકો પ્રેરિતોના વિષે સાર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ેં ખેતર વેચ્યું તે પહેલાં તે તારું હતું અને તે વેચ્યા પછી પણ તેં તારી ઈચ્છાનુસાર તે પૈસાનો કો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ોલતાં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વધારે ને વધારે લોકો પ્રભુમાં વિશ્વાસ કરતાં થયા-ઘણા માણસો અને ઘણી સ્ત્રીઓ વિશ્વાસીઓના સમૂહ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મેરાવા લાગ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તેથી લોકો તેઓના માંદાઓને શેરીઓમાં લાવવા લાગ્યાં. લોકોએ સાંભળ્યું કે પિતર બાજુમાં આવી રહ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તેથી લોકોએ તેઓના માંદા માણસોને પથારીઓમાં તથા ખાટલાઓમાં સુવાડ્યા. તેઓએ વિચાર્યુ કે જો માંદા લોક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જીકમાં હોય તો પિતરના પડછાયાનો તેઓને સ્પર્શ થાય તો, તેઓને સાજા થવા માટે પૂરત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યરૂશાલેમની આજુબાજુ બધા શહેરોમાંથી લોકો આવ્યા. તેઓ તેઓના માંદા લોકોને અને જે લોકો અશુદ્ધ આત્મા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ીડાતા હતા તે સૌને લાવ્યા. તેઓમાંના બધાને સાજા કરવામાં આવ્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પ્રમુખ યાજક અને તેના બધા મિત્રોને (જેઓ સદૂકી પંથ તરીકે ઓળખાતા) ઘણી ઈર્ષા થ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ેઓએ પ્રેરિતોની ધરપકડ કરી તેમને બંદીખાનામાં પુ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ીતે ઉપયોગ કર્યો હોત. તેં શા માટે આ ખરાબ કરવાનું વિચાર્યુ છે? તું દેવ સમક્ષ જૂઠું બોલ્યો છે, માણસ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પરંતુ રાત્રી દરમ્યાન પ્રભુના દૂતે બંદીખાનાનાં બારણાં ઉઘાડ્યાં. દૂતે પ્રેરિતોને બહાર લઈ જઈ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“જાઓ અને મંદિરના વાડામાં ઊભા રહો અને ઈસુમાં આ નવી જીંદગીની બધી બાબતો લોકોને કહ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જ્યારે પ્રેરિતોએ આ સાંભળ્યું ત્યારે, તેઓ તેની આજ્ઞા માનીને મંદિરમાં ગયા. વહેલી પ્રભાતે પ્રેરિતો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ને બોધ આપવાનો આરંભ કર્યો. પ્રમુખ યાજક અને તેના મિત્રો મંદિરમાં આવ્યા. તેઓએ યહૂદિ આગેવાનો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હત્વના વડીલ માણસોની સભા બોલાવી. તેઓએ કેટલાક માણસોને બંદીખાનામાંથી પ્રેરિતોને તેની પાસે લાવ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ોકલ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તેઓએ પ્રેરિતોને ફરીથી અંદર બોલાવ્યા. પ્રેરિતોને માર્યા અને ઈસુ વિષે ફરીથી લોકોને નહિ કહેવા તે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. પછી તેઓએ પ્રેરિતોને મુક્ત ક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પ્રેરિતો સભા છોડી જતા રહ્યાં.પ્રેરિતો ખુશ હતા કારણ કે ઈસુના નામને લીધે તેઓ અપમાન સહન કરવા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મક્ષ નહિ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ત્ર ઠ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પ્રેરિતોએ લોકોને બોધ આપવાનું બંધ કર્યુ નહિ. પ્રેરિતોએ લોકોને ઈસુ એ જ ખ્રિસ્ત છે એ સુવાર્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ેવાનું ચાલું રાખ્યું. તેઓ પ્રતિદિન મંદિરમાં પરસાળમાં અને લોકોને ઘરે આમ કહે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જ્યારે તે માણસો બંદીખાનામાં પહોચ્યાં ત્યારે તેઓએ ત્યાં પ્રેરિતોને જોયા નહિ. તેથી તેઓ પાછા ગ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યહૂદિ આગેવાનોને આ બાબત કહ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તે માણસોએ કહ્યું, “બંદીખાનામાં બારણાં બંધ હતાં ને તેને તાળાં મારેલાં હતાં. રક્ષકો દરવાજા પા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ઊભા હતા. પણ જ્યારે અમે બારણાં ઉઘાડ્યા ત્યારે બંદીખાનું ખાલી હતું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મંદિરના રક્ષકોના સરદારે અને મુખ્ય યાજકોએ આ સાંભળ્યું ત્યારે તેઓ મૂંઝવણમાં પડ્યા, “આના કારણે શ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િણામ આવશ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બીજા એક માણસે તેને આવીને કહ્યું, “ધ્યાનથી સાંભળો, તમે જે માણસોને જેલમાં પૂર્યા હતા તેઓ 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જ્યારે અનાન્યાએ આ સાંભળ્યું, તે નીચે પડ્યો અને મૃત્યુ પામ્યો. કેટલાક જુવાનો આવ્યા અને તેના શરીર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ંદિરની પરસાળમાં ઊભા છે. તેઓ લોકોને બોધ આપે છ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પછી સરદાર અને તેના માણસો મંદિરની બહાર ગયા અને પ્રેરિતોને પાછા લાવ્યા. પરંતુ સૈનિકોએ બળનો ઉપયો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ો ન હતો, કારણ કે તેઓ લોકોથી બીતા હતા. સૈનિકોને લોકોના ગુસ્સે થવાનો અને પથ્થરોથી મારી નાખવાનો ભ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સૈનિકોએ પ્રેરિતોને સભામાં લાવીને યહૂદિ આગેવાનોની આગળ તેઓને ઊભા રાખ્યા. પ્રમુખ યાજકે પ્રેરિત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શ્ર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તેણે કહ્યું, “અમે તમને આ માણસ વિષે કદાપિ નહિ શીખવવા કહ્યું છે! પણ જુઓ તમે શું કર્યુ છે!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રા બોધથી આખા યરૂશાલેમને ગજાવ્યું છે. તમે આ માણસના મૃત્યુ માટે અમને જવાબદાર ઠેરવવા પ્રયત્ન ક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પિતર અને બીજા પ્રેરિતોએ જવાબ આપ્યો, “અમારે માણસો કરતાં દેવની આજ્ઞાનું પાલન વધારે કરવું જોઈ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(કફનમાં) વીંટાળ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તમે ઈસુને મારી નાખ્યો. તમે તેને વધસ્તંભે લટકાવ્યો. પણ દેવે, અમારા પૂર્વજોના એ જ દેવે ઈસુ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ૃત્યુમાંથી ઊઠાડ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ઈસુને દેવે તેની જમણી બાજુએ ઊંચો કર્યો છે. દેવે ઈસુને આપણા રાજા અને તારનાર બનાવ્યો છે. દેવે આ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ુ તેથી યહૂદિઓ પસ્તાવો કરે. પછી દેવ તેઓનાં પાપોને માફ કરી શક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અમે આ બધું બનતાં જોયું છે. અમે કહી શકીએ છીએ કે આ બધું સાચું છે. પવિત્ર આત્મા પણ એ બતાવે છે કે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ચું છે. દેવે બધા લોકો જે દેવની આજ્ઞાનું પાલન કરે છે તે સૌને પવિત્ર આત્મા આપેલો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યહૂદિ આગેવાનોએ આ શબ્દો સાંભળ્યા. તેઓ ઘણા ગુસ્સે થયા. તેઓએ પ્રેરિતોને મારી નાંખવા માટે યોજના કર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ડ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ફરોશીઓમાંનો એક સભામાં ઊભો થયો. તેનું નામ ગમાલ્યેલ હતું. તે ન્યાયશાસ્ત્રી હતો, અને બધા જ લોક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માન આપતા. થોડી મિનિટો માટે પ્રેરિતોને સભા છોડી જવા માટે કહેવા તેણે માણસોને કહ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ઓ તેને બહાર લઈ ગયા અને દફનાવી દીધો અને દરેક માણસે જેણે આ અંગે સાંભળ્યું તે બધા ભયભીત થ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અનાન્યા નામે એક માણસ હતો તેની પત્નીનું નામ સફિરા હતું. અનાન્યા પાસે જે જમીન હતી, તે તેણે વેચ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ીધ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પણ તેણે પ્રેરિતોને ફક્ત પૈસાનો કેટલોક હિસ્સો આપ્યો. તેણે કેટલાક પૈસા તેના માટે ખાનગીમાં રહે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ીધા. તેની પત્નીએ પણ આ જાણ્યું અને તે તેની સાથે સમંત થ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પિતરે કહ્યું, “અનાન્યા, શા માટે શેતાનને તારા હ્રદય પર સવાર થવા દે છે? તેં જૂઠું બોલીને પવિ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ત્માને છેતરવાનો પ્રયત્ન શા માટે કર્યો તેં તારું ખેતર વેચ્ચું, પણ તેં શા માટે પૈસાનો ભાગ તારી જા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રહેવા દીધ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પછી તેણે તેઓને કહ્યું, “ઈસ્ત્રાએલી માણસો, આ લોકો તમે જે કંઈ કરવા ધારો છો તે વિષે સાવધાન રહ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યાદ કરો, જ્યારે થિયુદાસે બળવો કર્યો ત્યારે તેણે કહ્યું કે તે એક મહત્વનો માણસ હતો. આશરે 400 માણસ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ી સાથે જોડાયા. પણ તેને મારી નાખવામાં આવ્યો અને જે બધા તેને અનુસર્યા હતા તેઓ વેરવિખેર થઈને ભાગ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્રણેક કલાફ પછી તેની પત્ની અંદર આવી. સફિરા તેના પતિનું જે કંઈ થયું એ અંગે કશું જાણતી નહો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યા. અને તેઓ કશું જ કરી શક્યા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તે પછી, ગાલીલમાંથી યહૂદા નામનો માણસ આવ્યો. વસતિ ગણતરીનો સમય હતો ત્યારે તે બન્યું. તે શિષ્યોના એ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મૂહને દોરતો હતો. પરંતુ તે પણ માર્યો ગયો. અને તેના બધા શિષ્યો વિખેરાઈને નાસી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અને તેથી હવે, “હું તમને કહું છું, “આ લોકોથી દૂર રહો. તેઓને એકલા છોડી દો. જો તેઓની યોજના 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નુષ્યસર્જિત છે તો, તે નિષ્ફળ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પણ જો આ યોજના દેવ નિર્મિત હશે, તો તમે કોઇ તેઓને અટકાવી શકવાના નથી. ઊલટું તમે દેવની સાથે લડન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નાશો!” ગમાલ્યેલે જે કહ્યું તે સાથે યહૂદિ આગેવાનો સંમત થ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પિતરે તેને કહ્યું, “તારા ખેતરના તને કેટલા પૈસા મળ્યા તે મને કહે. શું તે આટલા જ હતા (જે રક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2026-09-07T04:54:42Z</dcterms:created>
  <dcterms:modified xsi:type="dcterms:W3CDTF">2026-09-07T04:54:42Z</dcterms:modified>
  <dc:title>પ્રેરિતોનાં કૃત્યો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