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presProps" Target="presProps.xml"/>
  <Relationship Id="rId59" Type="http://schemas.openxmlformats.org/officeDocument/2006/relationships/viewProps" Target="viewProps.xml"/>
  <Relationship Id="rId6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இது நடக்கும்போது நீங்கள் விசுவாசிக்கும்படியாக, நடப்பதற்குமுன்னமே இதை உங்களுக்குச் சொன்னேன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இனி நான் உங்களுடனே அதிகமாய் பேசுவதில்லை. இந்த உலகத்தின் அதிபதி வருகிறான். அவனுக்கு என்னிடத்தில் ஒன்றுமில்லை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இனி நான் உங்களுடனே அதிகமாய் பேசுவதில்லை. இந்த உலகத்தின் அதிபதி வருகிறான். அவனுக்கு என்னிடத்தில் ஒன்றுமில்லை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நான் பிதாவில் அன்பாயிருக்கிறேனென்றும், பிதா எனக்கு, கட்டளையிட்டபடியே செய்கிறேன் என்றும், உலகம் அறியும்படிக்கு இப்படி நடக்கும். எழுந்திருங்கள், இவ்விடம்விட்டுப் போவோம் வாருங்கள் என்றார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நான் பிதாவில் அன்பாயிருக்கிறேனென்றும், பிதா எனக்கு, கட்டளையிட்டபடியே செய்கிறேன் என்றும், உலகம் அறியும்படிக்கு இப்படி நடக்கும். எழுந்திருங்கள், இவ்விடம்விட்டுப் போவோம் வாருங்கள் என்றார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உங்கள் இருதயம் கலங்காதிருப்பதாக; தேவனிடத்தில் விசுவாசமாயிருங்கள், என்னிடத்திலும் விசுவாசமாயிருங்கள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என் பிதாவின் வீட்டில் அநேக வாசஸ்தலங்கள் உண்டு; அப்படியில்லாதிருந்தால், நான் உங்களுக்குச் சொல்லியிருப்பேன்; ஒரு ஸ்தலத்தை உங்களுக்காக ஆயத்தம்பண்ணப்போகிறேன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என் பிதாவின் வீட்டில் அநேக வாசஸ்தலங்கள் உண்டு; அப்படியில்லாதிருந்தால், நான் உங்களுக்குச் சொல்லியிருப்பேன்; ஒரு ஸ்தலத்தை உங்களுக்காக ஆயத்தம்பண்ணப்போகிறேன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நான் போய் உங்களுக்காக ஸ்தலத்தை ஆயத்தம்பண்ணினபின்பு, நான் இருக்கிற இடத்திலே நீங்களும் இருக்கும்படி, நான் மறுபடியும் வந்து உங்களை என்னிடத்தில் சேர்த்துக்கொள்ளுவேன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நான் போய் உங்களுக்காக ஸ்தலத்தை ஆயத்தம்பண்ணினபின்பு, நான் இருக்கிற இடத்திலே நீங்களும் இருக்கும்படி, நான் மறுபடியும் வந்து உங்களை என்னிடத்தில் சேர்த்துக்கொள்ளுவே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என் நாமத்தினாலே பிதா அனுப்பப்போகிற பரிசுத்த ஆவியாகிய தேற்றரவாளனே எல்லாவற்றையும் உங்களுக்குப் போதித்து, நான் உங்களுக்குச் சொன்ன எல்லாவற்றையும் உங்களுக்கு நினைப்பூட்டுவார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நான் போகிற இடத்தை அறிந்திருக்கிறீர்கள், வழியையும் அறிந்திருக்கிறீர்கள் என்றார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தோமா அவரை நோக்கி ஆண்டவரே, நீர் போகிற இடத்தை அறியோமே, வழியை நாங்கள் எப்படி அறிவோம் என்றான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தற்கு இயேசு: நானே வழியும் சத்தியமும் ஜீவனுமாயிருக்கிறேன்; என்னாலேயல்லாமல் ஒருவனும் பிதாவினிடத்தில் வரான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தற்கு இயேசு: நானே வழியும் சத்தியமும் ஜீவனுமாயிருக்கிறேன்; என்னாலேயல்லாமல் ஒருவனும் பிதாவினிடத்தில் வரான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என்னை அறிந்தீர்களானால் என் பிதாவையும் அறிந்திருப்பீர்கள்; இதுமுதல் நீங்கள் அவரை அறிந்தும் அவரைக் கண்டும் இருக்கிறீர்கள் என்றார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என்னை அறிந்தீர்களானால் என் பிதாவையும் அறிந்திருப்பீர்கள்; இதுமுதல் நீங்கள் அவரை அறிந்தும் அவரைக் கண்டும் இருக்கிறீர்கள் என்றார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பிலிப்பு அவரை நோக்கி: ஆண்டவரே, பிதாவை எங்களுக்குக் காண்பியும், அது எங்களுக்குப் போதும் என்றான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தற்கு இயேசு: பிலிப்புவே, இவ்வளவுகாலம் நான் உங்களுடனேகூட இருந்தும் நீ என்னை அறியவில்லையா என்னைக் கண்டவன் பிதாவைக் கண்டான்; அப்படியிருக்க, பிதாவை எங்களுக்குக் காண்பியும் என்று நீ எப்படி சொல்லுகிறாய்?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தற்கு இயேசு: பிலிப்புவே, இவ்வளவுகாலம் நான் உங்களுடனேகூட இருந்தும் நீ என்னை அறியவில்லையா என்னைக் கண்டவன் பிதாவைக் கண்டான்; அப்படியிருக்க, பிதாவை எங்களுக்குக் காண்பியும் என்று நீ எப்படி சொல்லுகிறாய்?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நான் பிதாவிலும், பிதா என்னிலும் இருக்கிறதை நீ விசுவாசிக்கிறதில்லையா? நான் உங்களுடனே சொல்லுகிற வசனங்களை என் சுயமாய்ச் சொல்லவில்லை; என்னிடத்தில் வாசமாயிருக்கிற பிதாவானவரே இந்தக் கிரியைகளைச் செய்துவருகிறார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என் நாமத்தினாலே பிதா அனுப்பப்போகிற பரிசுத்த ஆவியாகிய தேற்றரவாளனே எல்லாவற்றையும் உங்களுக்குப் போதித்து, நான் உங்களுக்குச் சொன்ன எல்லாவற்றையும் உங்களுக்கு நினைப்பூட்டுவார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நான் பிதாவிலும், பிதா என்னிலும் இருக்கிறதை நீ விசுவாசிக்கிறதில்லையா? நான் உங்களுடனே சொல்லுகிற வசனங்களை என் சுயமாய்ச் சொல்லவில்லை; என்னிடத்தில் வாசமாயிருக்கிற பிதாவானவரே இந்தக் கிரியைகளைச் செய்துவருகிறார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நான் பிதாவிலும் பிதா என்னிலும் இருக்கிறதை நம்புங்கள்; அப்படியில்லாவிட்டாலும் என் கிரியைகளினிமித்தமாவது என்னை நம்புங்கள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நான் பிதாவிலும் பிதா என்னிலும் இருக்கிறதை நம்புங்கள்; அப்படியில்லாவிட்டாலும் என் கிரியைகளினிமித்தமாவது என்னை நம்புங்கள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மெய்யாகவே மெய்யாகவே நான் உங்களுக்குச் சொல்லுகிறேன்; நான் என் பிதாவினிடத்திற்குப் போகிறபடியினால், என்னை விசுவாசிக்கிறவன் நான் செய்கிறகிரியைகளைத் தானும் செய்வான், இவைகளைப்பார்க்கிலும் பெரிய கிரியைகளையும் செய்வான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மெய்யாகவே மெய்யாகவே நான் உங்களுக்குச் சொல்லுகிறேன்; நான் என் பிதாவினிடத்திற்குப் போகிறபடியினால், என்னை விசுவாசிக்கிறவன் நான் செய்கிறகிரியைகளைத் தானும் செய்வான், இவைகளைப்பார்க்கிலும் பெரிய கிரியைகளையும் செய்வான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நீங்கள் என் நாமத்தினாலே எதைக் கேட்பீர்களோ, குமாரனில் பிதா மகிமைப்படும்படியாக, அதைச் செய்வேன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நீங்கள் என் நாமத்தினாலே எதைக் கேட்பீர்களோ, குமாரனில் பிதா மகிமைப்படும்படியாக, அதைச் செய்வேன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என் நாமத்தினாலே நீங்கள் எதைக்கேட்டாலும் அதை நான் செய்வேன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நீங்கள் என்னிடத்தில் அன்பாயிருந்தால் என் கற்பனைகளைக் கைக்கொள்ளுங்கள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நான் பிதாவை வேண்டிக்கொள்வேன், அபொழுது என்றென்றைக்கும் உங்களுடனேகூட இருக்கும்படிக்குச் சத்திய ஆவியாகிய வேறொரு தேற்றரவாளனை அவர் உங்களுக்குத் தந்தருளுவார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சமாதானத்தை உங்களுக்கு வைத்துப்போகிறேன், என்னுடைய சமாதானத்தையே உங்களுக்குக் கொடுக்கிறேன்; உலகம் கொடுக்கிறபிரகாரம் நான் உங்களுக்குக் கொடுக்கிறதில்லை. உங்கள் இருதயம் கலங்காமலும் பயப்படாமலுமிருப்பதாக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நான் பிதாவை வேண்டிக்கொள்வேன், அபொழுது என்றென்றைக்கும் உங்களுடனேகூட இருக்கும்படிக்குச் சத்திய ஆவியாகிய வேறொரு தேற்றரவாளனை அவர் உங்களுக்குத் தந்தருளுவார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உலகம் அந்தச் சத்திய ஆவியானவரைக் காணாமலும் அறியாமலும் இருக்கிறபடியால் அவரைப் பெற்றுக்கொள்ளமாட்டாது; அவர் உங்களுடனே வாசம்பண்ணி உங்களுக்குள்ளே இருப்பதால், நீங்கள் அவரை அறிவீர்கள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உலகம் அந்தச் சத்திய ஆவியானவரைக் காணாமலும் அறியாமலும் இருக்கிறபடியால் அவரைப் பெற்றுக்கொள்ளமாட்டாது; அவர் உங்களுடனே வாசம்பண்ணி உங்களுக்குள்ளே இருப்பதால், நீங்கள் அவரை அறிவீர்கள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நான் உங்களைத் திக்கற்றவர்களாக விடேன், உங்களிடத்தில் வருவேன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இன்னும் கொஞ்சக்காலத்திலே உலகம் என்னைக் காணாது, நீங்களோ என்னைக் காண்பீர்கள்; நான் பிழைக்கிறபடியினால் நீங்களும் பிழைப்பீர்கள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இன்னும் கொஞ்சக்காலத்திலே உலகம் என்னைக் காணாது, நீங்களோ என்னைக் காண்பீர்கள்; நான் பிழைக்கிறபடியினால் நீங்களும் பிழைப்பீர்கள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நான் என் பிதாவிலும், நீங்கள் என்னிலும், நான் உங்களிலும் இருக்கிறதை அந்நாளிலே நீங்கள் அறிவீர்கள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என் கற்பனைகளைப் பெற்றுக்கொண்டு அவைகளைக் கைக்கொள்கிறவனே என்னிடத்தில் அன்பாயிருக்கிறான், என்னிடத்தில் அன்பாயிருக்கிறவன் என் பிதாவுக்கு அன்பாயிருப்பான்; நானும் அவனில் அன்பாயிருந்து, அவனுக்கு என்னை வெளிப்படுத்துவேன் என்றார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என் கற்பனைகளைப் பெற்றுக்கொண்டு அவைகளைக் கைக்கொள்கிறவனே என்னிடத்தில் அன்பாயிருக்கிறான், என்னிடத்தில் அன்பாயிருக்கிறவன் என் பிதாவுக்கு அன்பாயிருப்பான்; நானும் அவனில் அன்பாயிருந்து, அவனுக்கு என்னை வெளிப்படுத்துவேன் என்றார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ஸ்காரியோத்தல்லாத யூதா என்பவன் அவரை நோக்கி: ஆண்டவரே, நீர் உலகத்துக்கு உம்மை வெளிப்படுத்தாமல் எங்களுக்கு உம்மை வெளிப்படுத்தப்போகிற காரணமென்ன என்றா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சமாதானத்தை உங்களுக்கு வைத்துப்போகிறேன், என்னுடைய சமாதானத்தையே உங்களுக்குக் கொடுக்கிறேன்; உலகம் கொடுக்கிறபிரகாரம் நான் உங்களுக்குக் கொடுக்கிறதில்லை. உங்கள் இருதயம் கலங்காமலும் பயப்படாமலுமிருப்பதாக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ஸ்காரியோத்தல்லாத யூதா என்பவன் அவரை நோக்கி: ஆண்டவரே, நீர் உலகத்துக்கு உம்மை வெளிப்படுத்தாமல் எங்களுக்கு உம்மை வெளிப்படுத்தப்போகிற காரணமென்ன என்றான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இயேசு அவனுக்குப் பிரதியுத்தரமாக: ஒருவன் என்னில் அன்பாயிருந்தால், அவன் என் வசனத்தைக் கைக்கொள்ளுவான், அவனில் என் பிதா அன்பாயிருப்பார்; நாங்கள் அவனிடத்தில் வந்து அவனோடே வாசம்பண்ணுவோம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இயேசு அவனுக்குப் பிரதியுத்தரமாக: ஒருவன் என்னில் அன்பாயிருந்தால், அவன் என் வசனத்தைக் கைக்கொள்ளுவான், அவனில் என் பிதா அன்பாயிருப்பார்; நாங்கள் அவனிடத்தில் வந்து அவனோடே வாசம்பண்ணுவோம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என்னில் அன்பாயிராதவன் என் வசனங்களைக் கைக்கொள்ளமாட்டான். நீங்கள் கேட்கிற வசனம் என்னுடையதாயிராமல் என்னை அனுப்பின பிதாவினுடையதாயிருக்கிறது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என்னில் அன்பாயிராதவன் என் வசனங்களைக் கைக்கொள்ளமாட்டான். நீங்கள் கேட்கிற வசனம் என்னுடையதாயிராமல் என்னை அனுப்பின பிதாவினுடையதாயிருக்கிறது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நான் உங்களுடனே தங்கியிருக்கையில் இவைகளை உங்களுக்குச் சொன்னேன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நான் போவேன் என்றும், திரும்பி உங்களிடத்தில் வருவேன் என்றும் நான் உங்களுடனே சொன்னதைக் கேட்டீர்களே. நீங்கள் என்னில் அன்புள்ளவர்களாயிருந்தால் பிதாவினிடத்திற்குப் போகிறேனென்று நான் சொன்னதைக் குறித்துச் சந்தோஷப்படுவீர்கள், ஏனெனில் என் பிதா என்னிலும் பெரியவராயிருக்கிறார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நான் போவேன் என்றும், திரும்பி உங்களிடத்தில் வருவேன் என்றும் நான் உங்களுடனே சொன்னதைக் கேட்டீர்களே. நீங்கள் என்னில் அன்புள்ளவர்களாயிருந்தால் பிதாவினிடத்திற்குப் போகிறேனென்று நான் சொன்னதைக் குறித்துச் சந்தோஷப்படுவீர்கள், ஏனெனில் என் பிதா என்னிலும் பெரியவராயிருக்கிறார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நான் போவேன் என்றும், திரும்பி உங்களிடத்தில் வருவேன் என்றும் நான் உங்களுடனே சொன்னதைக் கேட்டீர்களே. நீங்கள் என்னில் அன்புள்ளவர்களாயிருந்தால் பிதாவினிடத்திற்குப் போகிறேனென்று நான் சொன்னதைக் குறித்துச் சந்தோஷப்படுவீர்கள், ஏனெனில் என் பிதா என்னிலும் பெரியவராயிருக்கிறார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இது நடக்கும்போது நீங்கள் விசுவாசிக்கும்படியாக, நடப்பதற்குமுன்னமே இதை உங்களுக்குச் சொன்னேன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65783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4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eliev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4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Hereafter I will not talk much with you: for the prince of this world comes, and has nothing i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4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4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But that the world may know that I love the Father; and as the Father gave me commandment, eve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4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o I do. Arise, let us go behin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Let not your heart be troubled: all of you believe in God, believe also in m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4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In my Father's house are many mansions: if it were not so, I would have told you. I go to prepar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4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 place for you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4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And if I go and prepare a place for you, I will come again, and receive you unto myself; tha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4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here I am, there all of you may be also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4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But the Comforter, which is the Holy Spirit, whom the Father will send in my name, he shall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4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And where I go all of you know, and the way all of you know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4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Thomas says unto him, Lord, we know not where you go; and how can we know the way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4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Jesus says unto him, I am the way, the truth, and the life: no man comes unto the Father, but b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4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4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If all of you had known me, all of you should have known my Father also: and from henceforth all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4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f you know him, and have seen hi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4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Philip says unto him, Lord, show us the Father, and it satisfies u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4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Jesus says unto him, Have I been so long time with you, and yet have you not known me, Philip? 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4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at has seen me has seen the Father; and how says you then, Show us the Father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4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Believe you not that I am in the Father, and the Father in me? the words that I speak unto you I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4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each you all things, and bring all things to your remembrance, whatsoever I have said unto you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4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peak not of myself: but the Father that dwells in me, he does the work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4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Believe me that I am in the Father, and the Father in me: or else believe me for the very works'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4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ak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4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Verily, verily, I say unto you, He that believes on me, the works that I do shall he do also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4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nd greater works than these shall he do; because I go unto my Father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4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And whatsoever all of you shall ask in my name, that will I do, that the Father may be glorifie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4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n the So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4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If all of you shall ask any thing in my name, I will do i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4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If all of you love me, keep my commandment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4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And I will pray the Father, and he shall give you another Comforter, that he may abide with you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4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Peace I leave with you, my peace I give unto you: not as the world gives, give I unto you. Le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4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for ever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4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Even the Spirit of truth; whom the world cannot receive, because it sees him not, neither know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4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im: but all of you know him; for he dwells with you, and shall be in you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4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I will not leave you comfortless: I will come to you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4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Yet a little while, and the world sees me no more; but all of you see me: because I live, all of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4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you shall live also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4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At that day all of you shall know that I am in my Father, and all of you in me, and I in you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4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He that has my commandments, and keeps them, he it is that loves me: and he that loves me shall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4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e loved of my Father, and I will love him, and will manifest myself to hi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4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Judas says unto him, not Iscariot, Lord, how is it that you will manifest yourself unto us, an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ot your heart be troubled, neither let it be afrai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4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ot unto the world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4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Jesus answered and said unto him, If a man love me, he will keep my words: and my Father will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4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ove him, and we will come unto him, and make our abode with hi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4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He that loves me not keeps not my sayings: and the word which all of you hear is not mine, bu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4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 Father's which sent m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4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These things have I spoken unto you, being yet present with you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4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All of you have heard how I said unto you, I go away, and come again unto you. If all of you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4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oved me, all of you would rejoice, because I said, I go unto the Father: for my Father is greater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4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an I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4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And now I have told you before it come to pass, that, when it has come to pass, all of you migh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4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2">
  <a:themeElements>
    <a:clrScheme name="Theme6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2026-09-05T20:52:37Z</dcterms:created>
  <dcterms:modified xsi:type="dcterms:W3CDTF">2026-09-05T20:52:37Z</dcterms:modified>
  <dc:title>John : 14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