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7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ராஜனின் திருவடிக்கு
சரணம் சரணம் சரணம்
ஆத்ம நாதரின் மலரடிக்கு
சரணம் சரணம் சரண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ார் போற்றும் தூய தூய தேவனே
மெய் ராஜாவே எங்கள் நாதனே
பயம் நீக்கும் துணையாவுமானீரே
சரணம் சரணம் சரண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இளைப்பாறுதல் தரும் தேவனே
இன்னல் துன்பம் நீக்கும் அருள் நாதனே
ஏழை என்னை ஆற்றித் தேற்றி காப்பீரே
சரணம் சரணம் சரண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பலவீனம் யாவும் போக்கும் வல்லோரே
பெலன் ஈந்து வலக்கரம் பிடிப்பீரே
ஆவி ஆத்மா சரீரத்தை படைக்கிறேன்
சரணம் சரணம் சரண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உந்தன் சித்தம் செய்ய அருள் தாருமே
எந்தன் சித்தம் யாவும் என்றும் ஒழிப்பீரே
சொந்தமாக ஏற்று என்னை ஆட்கொள்ளும்
சரணம் சரணம் சரண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அல்லேலுயா பாடி வந்து துதிப்பேன்
மனதார உம்மை என்றும் போற்றுவேன்
அல்லேலுயா அல்லேலுயா ஆமென்
சரணம் சரணம் சரண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2026-06-15T12:11:14Z</dcterms:created>
  <dcterms:modified xsi:type="dcterms:W3CDTF">2026-06-15T12:11:14Z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