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90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னின் திருவடிக்கு
சரணம் சரணம் சரணம்
ஆத்ம நாதரின் மலரடிக்கு
சரணம் சரணம் சரண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ர் போற்றும் தூய தூய தேவனே
மெய் ராஜாவே எங்கள் நாதனே
பயம் நீக்கும் துணையாவுமானீரே
சரணம் சரணம் சரண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ளைப்பாறுதல் தரும் தேவனே
இன்னல் துன்பம் நீக்கும் அருள் நாதனே
ஏழை என்னை ஆற்றித் தேற்றி காப்பீரே
சரணம் சரணம் சரண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லவீனம் யாவும் போக்கும் வல்லோரே
பெலன் ஈந்து வலக்கரம் பிடிப்பீரே
ஆவி ஆத்மா சரீரத்தை படைக்கிறேன்
சரணம் சரணம் சரண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ந்தன் சித்தம் செய்ய அருள் தாருமே
எந்தன் சித்தம் யாவும் என்றும் ஒழிப்பீரே
சொந்தமாக ஏற்று என்னை ஆட்கொள்ளும்
சரணம் சரணம் சரண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ல்லேலுயா பாடி வந்து துதிப்பேன்
மனதார உம்மை என்றும் போற்றுவேன்
அல்லேலுயா அல்லேலுயா ஆமென்
சரணம் சரணம் சரண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2026-09-15T11:47:03Z</dcterms:created>
  <dcterms:modified xsi:type="dcterms:W3CDTF">2026-09-15T11:47:03Z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