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presProps" Target="presProps.xml"/>
  <Relationship Id="rId68" Type="http://schemas.openxmlformats.org/officeDocument/2006/relationships/viewProps" Target="viewProps.xml"/>
  <Relationship Id="rId6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ன்றியும் நீ ஜெபம்பண்ணும்போது மாயக்காரரைப் போலிருக்கவேண்டாம்; மனுஷர் காணும்படியாக அவர்கள் ஜெப ஆலயங்களிலும் வீதிகளின் சந்திகளிலும் நின்று ஜெபம்பண்ண விரும்புகிறார்கள்; அவர்கள் தங்கள் பலனை அடைந்து தீர்ந்ததென்று மெய்யாகவே உங்களுக்குச் சொல்லுகிற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ன்றியும் நீ ஜெபம்பண்ணும்போது மாயக்காரரைப் போலிருக்கவேண்டாம்; மனுஷர் காணும்படியாக அவர்கள் ஜெப ஆலயங்களிலும் வீதிகளின் சந்திகளிலும் நின்று ஜெபம்பண்ண விரும்புகிறார்கள்; அவர்கள் தங்கள் பலனை அடைந்து தீர்ந்ததென்று மெய்யாகவே உங்களுக்குச் சொல்லுகிற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ன்றியும் நீ ஜெபம்பண்ணும்போது மாயக்காரரைப் போலிருக்கவேண்டாம்; மனுஷர் காணும்படியாக அவர்கள் ஜெப ஆலயங்களிலும் வீதிகளின் சந்திகளிலும் நின்று ஜெபம்பண்ண விரும்புகிறார்கள்; அவர்கள் தங்கள் பலனை அடைந்து தீர்ந்ததென்று மெய்யாகவே உங்களுக்குச் சொல்லுகிற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யோ ஜெபம்பண்ணும்போது, உன் அறைவீட்டுக்குள் பிரவேசித்து, உன் கதவைப்பூட்டி, அந்தரங்கத்திலிருக்கிற உன் பிதாவை நோக்கி ஜெபம்பண்ணு; அப்பொழுது அந்தரங்கத்தில் பார்க்கிற உன் பிதா வெளியரங்கமாய் உனக்குப் பலனளிப்ப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யோ ஜெபம்பண்ணும்போது, உன் அறைவீட்டுக்குள் பிரவேசித்து, உன் கதவைப்பூட்டி, அந்தரங்கத்திலிருக்கிற உன் பிதாவை நோக்கி ஜெபம்பண்ணு; அப்பொழுது அந்தரங்கத்தில் பார்க்கிற உன் பிதா வெளியரங்கமாய் உனக்குப் பலனளிப்ப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ன்றியும் நீங்கள் ஜெபம்பண்ணும்போது, அஞ்ஞானிகளைப்போல வீண் வார்த்தைகளை அலப்பாதேயுங்கள்; அவர்கள், அதிக வசனிப்பினால் தங்கள் ஜெபம் கேட்கப்படுமென்று நினைக்கிற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ன்றியும் நீங்கள் ஜெபம்பண்ணும்போது, அஞ்ஞானிகளைப்போல வீண் வார்த்தைகளை அலப்பாதேயுங்கள்; அவர்கள், அதிக வசனிப்பினால் தங்கள் ஜெபம் கேட்கப்படுமென்று நினைக்கிற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ைப்போல நீங்கள் செய்யாதிருங்கள்; உங்கள் பிதாவை நோக்கி நீங்கள் வேண்டிக்கொள்ளுகிறதற்கு முன்னமே உங்களுக்கு இன்னது தேவை என்று அவர் அறிந்திருக்கி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ைப்போல நீங்கள் செய்யாதிருங்கள்; உங்கள் பிதாவை நோக்கி நீங்கள் வேண்டிக்கொள்ளுகிறதற்கு முன்னமே உங்களுக்கு இன்னது தேவை என்று அவர் அறிந்திருக்கிற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ங்கள் ஜெபம்பண்ணவேண்டிய விதமாவது; பரமண்டலங்களிலிருக்கிற எங்கள் பிதாவே, உம்முடைய நாமம் பரிசுத்தப்படுவதாக;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னுஷர் காணவேண்டுமென்று அவர்களுக்கு முன்பாக உங்கள் தர்மத்தைச் செய்யாதபடிக்கு எச்சரிக்கையாயிருங்கள்; செய்தால் பரலோகத்திலிருக்கிற உங்கள் பிதாவினிடத்தில் உங்களுக்குப் பலனில்லை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ங்கள் ஜெபம்பண்ணவேண்டிய விதமாவது; பரமண்டலங்களிலிருக்கிற எங்கள் பிதாவே, உம்முடைய நாமம் பரிசுத்தப்படுவதாக;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ம்முடைய ராஜ்யம் வருவதாக; உம்முடைய சித்தம் பரமண்டலத்திலே செய்யப்படுகிறதுபோல பூமியிலேயும் செய்யப்படுவதாக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ங்களுக்கு வேண்டிய ஆகாரத்தை இன்று எங்களுக்குத் தார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ங்கள் கடனாளிகளுக்கு நாங்கள் மன்னிக்கிறதுபோல எங்கள் கடன்களை எங்களுக்கு மன்னிய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ங்களைச் சோதனைக்குட்படப்பண்ணாமல், தீமையினின்று எங்களை இரட்சித்துக்கொள்ளும், ராஜ்யமும், வல்லமையும், மகிமையும் என்றென்றைக்கும் உம்முடையவைகளே, ஆமென், என்பதே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ங்களைச் சோதனைக்குட்படப்பண்ணாமல், தீமையினின்று எங்களை இரட்சித்துக்கொள்ளும், ராஜ்யமும், வல்லமையும், மகிமையும் என்றென்றைக்கும் உம்முடையவைகளே, ஆமென், என்பதே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னுஷருடைய தப்பிதங்களை நீங்கள் அவர்களுக்கு மன்னித்தால், உங்கள் பரமபிதா உங்களுக்கும் மன்னிப்ப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னுஷருடைய தப்பிதங்களை நீங்கள் அவர்களுக்கு மன்னியாதிருந்தால், உங்கள் பிதா உங்கள் தப்பிதங்களையும் மன்னியாதிருப்ப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னுஷருடைய தப்பிதங்களை நீங்கள் அவர்களுக்கு மன்னியாதிருந்தால், உங்கள் பிதா உங்கள் தப்பிதங்களையும் மன்னியாதிருப்ப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ங்கள் உபவாசிக்கும்போது, மாயக்காரைப்போல முகவாடலாய் இராதேயுங்கள்; அவர்கள் உபவாசிக்கிறதை மனுஷர் காணும் பொருட்டாக, தங்கள் முகங்களை வாடப்பண்ணுகிறார்கள்; அவர்கள் தங்கள் பலனை அடைந்து தீர்ந்ததென்று மெய்யாகவே உங்களுக்குச் சொல்லுகிற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னுஷர் காணவேண்டுமென்று அவர்களுக்கு முன்பாக உங்கள் தர்மத்தைச் செய்யாதபடிக்கு எச்சரிக்கையாயிருங்கள்; செய்தால் பரலோகத்திலிருக்கிற உங்கள் பிதாவினிடத்தில் உங்களுக்குப் பலனில்லை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ங்கள் உபவாசிக்கும்போது, மாயக்காரைப்போல முகவாடலாய் இராதேயுங்கள்; அவர்கள் உபவாசிக்கிறதை மனுஷர் காணும் பொருட்டாக, தங்கள் முகங்களை வாடப்பண்ணுகிறார்கள்; அவர்கள் தங்கள் பலனை அடைந்து தீர்ந்ததென்று மெய்யாகவே உங்களுக்குச் சொல்லுகிற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ங்கள் உபவாசிக்கும்போது, மாயக்காரைப்போல முகவாடலாய் இராதேயுங்கள்; அவர்கள் உபவாசிக்கிறதை மனுஷர் காணும் பொருட்டாக, தங்கள் முகங்களை வாடப்பண்ணுகிறார்கள்; அவர்கள் தங்கள் பலனை அடைந்து தீர்ந்ததென்று மெய்யாகவே உங்களுக்குச் சொல்லுகிறே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ீயோ உபவாசிக்கும்போது, அந்த உபவாசம் மனுஷர்களுக்குக் காணப்படாமல், அந்தரங்கத்திலிருக்கிற உன் பிதாவுக்கே காணப்படும்படியாக, உன் தலைக்கு எண்ணெய் பூசி, உன் முகத்தைக் கழுவ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, அந்தரங்கத்தில் பார்க்கிற உன் பிதா உனக்கு வெளியரங்கமாய்ப் பலனளிப்ப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, அந்தரங்கத்தில் பார்க்கிற உன் பிதா உனக்கு வெளியரங்கமாய்ப் பலனளிப்ப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ூமியிலே உங்களுக்குப் பொக்கிஷங்களைச் சேர்த்து வைக்கவேண்டாம்; இங்கே பூச்சியும் துருவும் அவைகளைக் கெடுக்கும்; இங்கே திருடரும் கன்னமிட்டுத் திருடுவ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ூமியிலே உங்களுக்குப் பொக்கிஷங்களைச் சேர்த்து வைக்கவேண்டாம்; இங்கே பூச்சியும் துருவும் அவைகளைக் கெடுக்கும்; இங்கே திருடரும் கன்னமிட்டுத் திருடுவ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ரலோகத்திலே உங்கள் பொக்கிஷங்களைச் சேர்த்து வையுங்கள்; அங்கே பூச்சியாவது துருவாவது கெடுக்கிறதும் இல்லை; அங்கே திருடர் கன்னமிட்டுத் திருடுகிறதும் இல்லை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ரலோகத்திலே உங்கள் பொக்கிஷங்களைச் சேர்த்து வையுங்கள்; அங்கே பூச்சியாவது துருவாவது கெடுக்கிறதும் இல்லை; அங்கே திருடர் கன்னமிட்டுத் திருடுகிறதும் இல்லை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உங்கள் பொக்கிஷம் எங்கேயிருக்கிறதோ அங்கே உங்கள் இருதயமும் இருக்க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கையால் நீ தர்மஞ்செய்யும்போது மனுஷரால் புகழப்படுவதற்கு, மாயக்காரர் ஆலயங்களிலும் வீதிகளிலும் செய்வதுபோல, உனக்கு முன்பாக தாரை ஊதுவியாதே; அவர்கள் தங்கள் பலனை அடைந்து தீர்ந்ததென்று மெய்யாகவே உங்களுக்குச் சொல்லுகிறே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ண்ணானது சரீரத்தின் விளக்காயிருக்கிறது; உன் கண் தெளிவாயிருந்தால், உன் சரீரம் முழுவதும் வெளிச்சமாயிருக்கு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ண்ணானது சரீரத்தின் விளக்காயிருக்கிறது; உன் கண் தெளிவாயிருந்தால், உன் சரீரம் முழுவதும் வெளிச்சமாயிருக்கு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உன் கண் கெட்டதாயிருந்தால், உன் சரீரம் முழுவதும் இருட்டாயிருக்கும்; இப்படி உன்னிலுள்ள வெளிச்சம் இருளாயிருந்தால், அவ்விருள் எவ்வளவு அதிகமாயிருக்கும்!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உன் கண் கெட்டதாயிருந்தால், உன் சரீரம் முழுவதும் இருட்டாயிருக்கும்; இப்படி உன்னிலுள்ள வெளிச்சம் இருளாயிருந்தால், அவ்விருள் எவ்வளவு அதிகமாயிருக்கும்!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ரண்டு எஜமான்களுக்கு ஊழியம் செய்ய ஒருவனாலும் கூடாது; ஒருவனைப் பகைத்து ஒருவனைச் சிநேகிப்பான். அல்லது ஒருவனைப் பற்றிக்கொண்டு மற்றவனை அசட்டைபண்ணுவான்; தேவனுக்கும் உலகப் பொருளுக்கும் ஊழியஞ்செய்ய உங்களால் கூடாது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ரண்டு எஜமான்களுக்கு ஊழியம் செய்ய ஒருவனாலும் கூடாது; ஒருவனைப் பகைத்து ஒருவனைச் சிநேகிப்பான். அல்லது ஒருவனைப் பற்றிக்கொண்டு மற்றவனை அசட்டைபண்ணுவான்; தேவனுக்கும் உலகப் பொருளுக்கும் ஊழியஞ்செய்ய உங்களால் கூடாது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ஆகையால் என்னத்தை உண்போம், என்னத்தைக் குடிப்போம் என்று உங்கள் ஜீவனுக்காகவும்; என்னத்தை உடுப்போம் என்று உங்கள் சரீரத்துக்காகவும் கவலைப்படாதிருங்கள் என்று, உங்களுக்குச் சொல்லுகிறேன்; ஆகாரத்தைப் பார்க்கிலும் ஜீவனும், உடையைப்பார்க்கிலும் சரீரமும் விசேஷித்தவைகள் அல்லவா?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ஆகையால் என்னத்தை உண்போம், என்னத்தைக் குடிப்போம் என்று உங்கள் ஜீவனுக்காகவும்; என்னத்தை உடுப்போம் என்று உங்கள் சரீரத்துக்காகவும் கவலைப்படாதிருங்கள் என்று, உங்களுக்குச் சொல்லுகிறேன்; ஆகாரத்தைப் பார்க்கிலும் ஜீவனும், உடையைப்பார்க்கிலும் சரீரமும் விசேஷித்தவைகள் அல்லவா?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ஆகையால் என்னத்தை உண்போம், என்னத்தைக் குடிப்போம் என்று உங்கள் ஜீவனுக்காகவும்; என்னத்தை உடுப்போம் என்று உங்கள் சரீரத்துக்காகவும் கவலைப்படாதிருங்கள் என்று, உங்களுக்குச் சொல்லுகிறேன்; ஆகாரத்தைப் பார்க்கிலும் ஜீவனும், உடையைப்பார்க்கிலும் சரீரமும் விசேஷித்தவைகள் அல்லவா?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காயத்துப் பட்சிகளைக் கவனித்துப்பாருங்கள்; அவைகள் விதைக்கிறதுமில்லை, அறுக்கிறதுமில்லை, களஞ்சியங்களில் சேர்த்துவைக்கிறதுமில்லை; அவைகளையும் உங்கள் பரமபிதா பிழைப்பூட்டுகிறார்; அவைகளைப்பார்க்கிலும் நீங்கள் விசேஷித்தவர்கள் அல்லவா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கையால் நீ தர்மஞ்செய்யும்போது மனுஷரால் புகழப்படுவதற்கு, மாயக்காரர் ஆலயங்களிலும் வீதிகளிலும் செய்வதுபோல, உனக்கு முன்பாக தாரை ஊதுவியாதே; அவர்கள் தங்கள் பலனை அடைந்து தீர்ந்ததென்று மெய்யாகவே உங்களுக்குச் சொல்லுகிறே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காயத்துப் பட்சிகளைக் கவனித்துப்பாருங்கள்; அவைகள் விதைக்கிறதுமில்லை, அறுக்கிறதுமில்லை, களஞ்சியங்களில் சேர்த்துவைக்கிறதுமில்லை; அவைகளையும் உங்கள் பரமபிதா பிழைப்பூட்டுகிறார்; அவைகளைப்பார்க்கிலும் நீங்கள் விசேஷித்தவர்கள் அல்லவா?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கவலைப்படுகிறதினாலே உங்களில் எவன் தன் சரீர அளவோடு ஒரு முழத்தைக் கூட்டுவான்?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உடைக்காகவும் நீங்கள் கவலைப்படுகிறதென்ன? காட்டுப்புஷ்பங்கள் எப்படி வளருகிறதென்பதைக் கவனித்துப்பாருங்கள். அவைகள் உழைக்கிறதுமில்லை, நூற்கிறதுமில்லை;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உடைக்காகவும் நீங்கள் கவலைப்படுகிறதென்ன? காட்டுப்புஷ்பங்கள் எப்படி வளருகிறதென்பதைக் கவனித்துப்பாருங்கள். அவைகள் உழைக்கிறதுமில்லை, நூற்கிறதுமில்லை;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என்றாலும் சாலொமோன் முதலாய்த் தன் சர்வ மகிமையிலும் அவைகளில் ஒன்றைப்போலாகிலும் உடுத்தியிருந்ததில்லை என்று, உங்களுக்குச் சொல்லுகிறே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ற்ப விசுவாசிகளே! இன்றைக்கு இருந்து நாளைக்கு அடுப்பிலே போடப்படும் காட்டுப் புல்லுக்குத் தேவன் இவ்விதமாக உடுத்துவித்தால், உங்களுக்கு உடுத்துவிப்பது அதிக நிச்சயமல்லவா?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ற்ப விசுவாசிகளே! இன்றைக்கு இருந்து நாளைக்கு அடுப்பிலே போடப்படும் காட்டுப் புல்லுக்குத் தேவன் இவ்விதமாக உடுத்துவித்தால், உங்களுக்கு உடுத்துவிப்பது அதிக நிச்சயமல்லவா?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ஆகையால், என்னத்தை உண்போம், என்னத்தைக் குடிப்போம் என்று கவலைப்படாதிருங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ஆகையால், என்னத்தை உண்போம், என்னத்தைக் குடிப்போம் என்று கவலைப்படாதிருங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வைகளையெல்லாம் அஞ்ஞானிகள் நாடித்தேடுகிறார்கள்; இவைகளெல்லாம் உங்களுக்கு வேண்டியவைகள் என்று உங்கள் பரமபிதா அறிந்திருக்கி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கையால் நீ தர்மஞ்செய்யும்போது மனுஷரால் புகழப்படுவதற்கு, மாயக்காரர் ஆலயங்களிலும் வீதிகளிலும் செய்வதுபோல, உனக்கு முன்பாக தாரை ஊதுவியாதே; அவர்கள் தங்கள் பலனை அடைந்து தீர்ந்ததென்று மெய்யாகவே உங்களுக்குச் சொல்லுகிறே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வைகளையெல்லாம் அஞ்ஞானிகள் நாடித்தேடுகிறார்கள்; இவைகளெல்லாம் உங்களுக்கு வேண்டியவைகள் என்று உங்கள் பரமபிதா அறிந்திருக்கிறார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முதலாவது தேவனுடைய ராஜ்யத்தையும் அவருடைய நீதியையும் தேடுங்கள்; அப்பொழுது இவைகளெல்லாம் உங்களுக்குக் கூடக் கொடுக்கப்படும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முதலாவது தேவனுடைய ராஜ்யத்தையும் அவருடைய நீதியையும் தேடுங்கள்; அப்பொழுது இவைகளெல்லாம் உங்களுக்குக் கூடக் கொடுக்கப்படும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ஆகையால் நாளைக்காகக் கவலைப்படாதிருங்கள்; நாளையத்தினம் தன்னுடையவைகளுக்காகக் கவலைப்படும். அந்தந்த நாளுக்கு அதினதின் பாடு போதும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ஆகையால் நாளைக்காகக் கவலைப்படாதிருங்கள்; நாளையத்தினம் தன்னுடையவைகளுக்காகக் கவலைப்படும். அந்தந்த நாளுக்கு அதினதின் பாடு போத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யோ தர்மஞ்செய்யும்போது, உன் தர்மம் அந்தரங்கமாயிருப்பதற்கு, உன் வலது கை செய்கிறது உன் இடது கை அறியாதிருக்கக்கடவது;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அந்தரங்கத்தில் பார்க்கிற உன் பிதா தாமே உனக்கு வெளியரங்கமாய்ப் பலனளிப்ப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அந்தரங்கத்தில் பார்க்கிற உன் பிதா தாமே உனக்கு வெளியரங்கமாய்ப் பலனளிப்ப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0896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when you pray, you shall not be as the hypocrites are: for they love to pray standing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ynagogues and in the corners of the streets, that they may be seen of men. Verily I say unto you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have their rew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But you, when you pray, enter into your closet, and when you have shut your door, pray to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ther which is in secret; and your Father which sees in secret shall reward you open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ut when all of you pray, use not vain repetitions, as the heathen do: for they think that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be heard for their much speak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e not all of you therefore like unto them: for your Father knows what things all of you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ed of, before all of you ask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fter this manner therefore pray all of you: Our Father which are in heaven, Hallowed be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ake heed that all of you do not your alms before men, to be seen of them: otherwise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Your kingdom come, Your will be done in earth, as it is in hea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Give us this day our daily br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forgive us our debts, as we forgive our debto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lead us not into temptation, but deliver us from evil: For yours is the kingdom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wer, and the glory, for ever. A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For if all of you forgive men their trespasses, your heavenly Father will also forgive you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But if all of you forgive not men their trespasses, neither will your Father forgive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espas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Moreover when all of you fast, be not, as the hypocrites, of a sad countenance: for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no reward of your Father which is in hea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isfigure their faces, that they may appear unto men to fast. Verily I say unto you, They have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w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But you, when you fast, anoint yours head, and wash your fac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at you appear not unto men to fast, but unto your Father which is in secret: and your Fath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sees in secret, shall reward you open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Lay not up for yourselves treasures upon earth, where moth and rust does corrupt, and wh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eves break through and steal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But lay up for yourselves treasures in heaven, where neither moth nor rust does corrupt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re thieves do not break through nor steal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For where your treasure is, there will your heart be als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refore when you do yours alms, do not sound a trumpet before you, as the hypocrites do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e light of the body is the eye: if therefore yours eye be single, your whole body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ull of l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But if yours eye be evil, your whole body shall be full of darkness. If therefore the light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 in you be darkness, how great is that darkness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No man can serve two masters: for either he will hate the one, and love the other; or else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l hold to the one, and despise the other. All of you cannot serve God and mamm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Therefore I say unto you, Take no thought for your life, what all of you shall eat, or what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you shall drink; nor yet for your body, what all of you shall put on. Is not the life more th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od, and the body than raimen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Behold the fowls of the air: for they sow not, neither do they reap, nor gather into barns; y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ynagogues and in the streets, that they may have glory of men. Verily I say unto you, They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heavenly Father feeds them. Are all of you not much better than th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Which of you by taking thought can add one cubit unto his statu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why take all of you thought for raiment? Consider the lilies of the field, how they grow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toil not, neither do they spi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yet I say unto you, That even Solomon in all his glory was not arrayed like one of the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Wherefore, if God so clothe the grass of the field, which to day is, and tomorrow is cast i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oven, shall he not much more clothe you, O all of you of little fait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Therefore take no thought, saying, What shall we eat? or, What shall we drink? or, Wherewitha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we be cloth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(For after all these things do the Gentiles seek:) for your heavenly Father knows that a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rew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have need of all these th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But seek all of you first the kingdom of God, and his righteousness; and all these things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 added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Take therefore no thought for the next day: for the next day shall take thought for the thing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itself. Sufficient unto the day is the evil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But when you do alms, let not your left hand know what your right hand do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at yours alms may be in secret: and your Father which sees in secret himself shall reward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pen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த்தேயு : 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2026-07-14T23:55:27Z</dcterms:created>
  <dcterms:modified xsi:type="dcterms:W3CDTF">2026-07-14T23:55:27Z</dcterms:modified>
  <dc:title>மத்தேயு : 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