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uide me, O Thou great Jehovah, 
Pilgrim through this barren land; 
I am weak, but Thou art mighty ; 
Hold me with Thy powerful hand 
Bread of heaven, 
Feed me till I want no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pen now the crystal fountain, 
Whence the healing waters flow ; 
Let the fiery, cloudy pillar, 
Lead me all my journey through : 
Strong Deliverer, 
Be Thou still my strength and sh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tread the verge of Jordan, 
Bid my anxious fears subside ; 
Bear me through the swelling current, 
Land me safe on Canaan's side : 
Songs of praises 
I will ever give to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2026-09-15T17:13:22Z</dcterms:created>
  <dcterms:modified xsi:type="dcterms:W3CDTF">2026-09-15T17:13:22Z</dcterms:modified>
  <dc:title>Hymn : 524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