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ன்றுகொண்டு, கர்த்தருடைய பலத்தோடும் தம்முடைய தேவனாகிய கர்த்தருடைய நாமத்தின் மகத்துவத்தோடும் மேய்ப்பார்; ஆகையால் அவர்கள் நிலைத்திருப்பார்கள்; அவர் இனிப் பூமியின் எல்லைகள் பரியந்தமும் மகிமைப்பட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ே சமாதான காரணர்; அசீரியன் நம்முடைய தேசத்திலே வரும்போதும், நம்முடைய அரண்மனைகளை மிதிக்கும்போதும், ஏழு மேய்ப்பரையும் மனுஷரில் எட்டு அதிபதிகளையும் அவனுக்கு விரோதமாக நிறுத்த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ே சமாதான காரணர்; அசீரியன் நம்முடைய தேசத்திலே வரும்போதும், நம்முடைய அரண்மனைகளை மிதிக்கும்போதும், ஏழு மேய்ப்பரையும் மனுஷரில் எட்டு அதிபதிகளையும் அவனுக்கு விரோதமாக நிறுத்த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சீரியா தேசத்தையும், நிம்ரோதின் தேசத்தையும், அதினுடைய வாசல்களுக்கு உட்புறமாகப் பட்டயத்திற்கு இரையாக்குவார்கள்; அசீரியன் நம்முடைய தேசத்தில் வரும்போதும், நம்முடைய எல்லைகளை மிதிக்கும்போதும் அவனுக்கு நம்மைத் தப்புவ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சீரியா தேசத்தையும், நிம்ரோதின் தேசத்தையும், அதினுடைய வாசல்களுக்கு உட்புறமாகப் பட்டயத்திற்கு இரையாக்குவார்கள்; அசீரியன் நம்முடைய தேசத்தில் வரும்போதும், நம்முடைய எல்லைகளை மிதிக்கும்போதும் அவனுக்கு நம்மைத் தப்புவி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் அசீரியா தேசத்தையும், நிம்ரோதின் தேசத்தையும், அதினுடைய வாசல்களுக்கு உட்புறமாகப் பட்டயத்திற்கு இரையாக்குவார்கள்; அசீரியன் நம்முடைய தேசத்தில் வரும்போதும், நம்முடைய எல்லைகளை மிதிக்கும்போதும் அவனுக்கு நம்மைத் தப்புவி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லே மீதியானவர்கள் கர்த்தராலே வருகிற பனியைப்போலவும், மனுஷனுக்குக் காத்திராமலும், மனுபுத்திரருக்குத் தாமதியாமலும், பூண்டுகள்மேல் வருகிற மழைகளைப்போலவும், அநேக ஜனங்களின் நடுவிலே இருப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ிலே மீதியானவர்கள் கர்த்தராலே வருகிற பனியைப்போலவும், மனுஷனுக்குக் காத்திராமலும், மனுபுத்திரருக்குத் தாமதியாமலும், பூண்டுகள்மேல் வருகிற மழைகளைப்போலவும், அநேக ஜனங்களின் நடுவிலே இருப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ிலே மீதியானவர்கள், சிங்கம் காட்டுமிருகங்களுக்குள்ளே இருக்கிறதற்குச் சமானமாகவும் கடந்துபோய் மிதித்துத் தப்புவிப்பாரில்லாமல் பீறிப்போடுகிற பாலசிங்கம் ஆட்டுமந்தைகளுக்குள்ளே இருக்கிறதற்குச் சமானமாகவும் ஜாதிகளுக்குள் அநேக ஜனங்களின் நடுவிலே இருப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ிலே மீதியானவர்கள், சிங்கம் காட்டுமிருகங்களுக்குள்ளே இருக்கிறதற்குச் சமானமாகவும் கடந்துபோய் மிதித்துத் தப்புவிப்பாரில்லாமல் பீறிப்போடுகிற பாலசிங்கம் ஆட்டுமந்தைகளுக்குள்ளே இருக்கிறதற்குச் சமானமாகவும் ஜாதிகளுக்குள் அநேக ஜனங்களின் நடுவிலே இரு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னைகளையுடைய நகரமே, இப்போது தண்டுதண்டாகக் கூடிக்கொள்; நமக்கு விரோதமாக முற்றிக்கை போடப்படும்; இஸ்ரவேலுடைய நியாயாதிபதியைக் கோலினால் கன்னத்திலே அடிப்ப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க்கோபிலே மீதியானவர்கள், சிங்கம் காட்டுமிருகங்களுக்குள்ளே இருக்கிறதற்குச் சமானமாகவும் கடந்துபோய் மிதித்துத் தப்புவிப்பாரில்லாமல் பீறிப்போடுகிற பாலசிங்கம் ஆட்டுமந்தைகளுக்குள்ளே இருக்கிறதற்குச் சமானமாகவும் ஜாதிகளுக்குள் அநேக ஜனங்களின் நடுவிலே இருப்ப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னுடைய கை உன் விரோதிகளின்மேல் உயரும்; உன் சத்துருக்களெல்லாரும் சங்கரிக்கப்பட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ான் உன் குதிரைகளை உன் நடுவில் இராதபடிக்குச் சங்கரித்து, உன் இரதங்களை அழ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ான் உன் குதிரைகளை உன் நடுவில் இராதபடிக்குச் சங்கரித்து, உன் இரதங்களை அழி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ேசத்துப் பட்டணங்களைச் சங்கரித்து, உன் அரண்களையெல்லாம் நிர்மூலமாக்க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ூனிய வித்தைகள் உன் கையில் இராதபடிக்கு அகற்றுவேன்; நாள் பார்க்கிறவர்கள் உன்னிடத்தில் இல்லாமற்போவார்கள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சுரூபங்களையும் உன் சிலைகளையும் உன் நடுவில் இராதபடிக்கு நிர்மூலமாக்குவேன்; உன் கையின் கிரியையை நீ இனிப் பணிந்துகொள்ள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சுரூபங்களையும் உன் சிலைகளையும் உன் நடுவில் இராதபடிக்கு நிர்மூலமாக்குவேன்; உன் கையின் கிரியையை நீ இனிப் பணிந்துகொள்ள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ன் விக்கிரகத்தோப்புகளை உன் நடுவில் இராதபடிக்குப் பிடுங்கி, உன் பட்டணங்களை அழி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ெவிகொடாத புறஜாதிகளிடத்திலே கோபத்தோடும் உக்கிரத்தோடும் நீதியைச் சரிக்கட்டுவே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ேனைகளையுடைய நகரமே, இப்போது தண்டுதண்டாகக் கூடிக்கொள்; நமக்கு விரோதமாக முற்றிக்கை போடப்படும்; இஸ்ரவேலுடைய நியாயாதிபதியைக் கோலினால் கன்னத்திலே அடி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ிராத்தா என்னப்பட்ட பெத்லகேமே, நீ யூதேயாவிலுள்ள ஆயிரங்களுக்குள்ளே சிறியதாயிருந்தும், இஸ்ரவேலை ஆளப்போகிறவர் உன்னிடத்திலிருந்து புறப்பட்டு என்னிடத்தில் வருவார்; அவருடைய புறப்படுதல் அநாதி நாட்களாகிய பூர்வத்தினுடைய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ிராத்தா என்னப்பட்ட பெத்லகேமே, நீ யூதேயாவிலுள்ள ஆயிரங்களுக்குள்ளே சிறியதாயிருந்தும், இஸ்ரவேலை ஆளப்போகிறவர் உன்னிடத்திலிருந்து புறப்பட்டு என்னிடத்தில் வருவார்; அவருடைய புறப்படுதல் அநாதி நாட்களாகிய பூர்வத்தினுடைய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பிராத்தா என்னப்பட்ட பெத்லகேமே, நீ யூதேயாவிலுள்ள ஆயிரங்களுக்குள்ளே சிறியதாயிருந்தும், இஸ்ரவேலை ஆளப்போகிறவர் உன்னிடத்திலிருந்து புறப்பட்டு என்னிடத்தில் வருவார்; அவருடைய புறப்படுதல் அநாதி நாட்களாகிய பூர்வத்தினுடைய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பிரசவிக்கிறவள் பிரசவிக்கிறமட்டும் அவர்களை ஒப்புக்கொடுப்பார்; அப்பொழுது அவருடைய சகோதரரில் மீதியானவர்கள் இஸ்ரவேல் புத்திரரோடுங்கூடத் திரும்ப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பிரசவிக்கிறவள் பிரசவிக்கிறமட்டும் அவர்களை ஒப்புக்கொடுப்பார்; அப்பொழுது அவருடைய சகோதரரில் மீதியானவர்கள் இஸ்ரவேல் புத்திரரோடுங்கூடத் திரும்ப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நின்றுகொண்டு, கர்த்தருடைய பலத்தோடும் தம்முடைய தேவனாகிய கர்த்தருடைய நாமத்தின் மகத்துவத்தோடும் மேய்ப்பார்; ஆகையால் அவர்கள் நிலைத்திருப்பார்கள்; அவர் இனிப் பூமியின் எல்லைகள் பரியந்தமும் மகிமைப்பட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God; and they shall abide: for now shall he be great unto the end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is man shall be the peace, when the Assyrian shall come into our land: and when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d in our palaces, then shall we raise against him seven shepherds, and eight principal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shall waste the land of Assyria with the sword, and the land of Nimrod in the entra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: thus shall he deliver us from the Assyrian, when he comes into our land, and when he trea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in our bor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remnant of Jacob shall be in the midst of many people as a dew from the LORD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ers upon the grass, that tarries not for man, nor waits for the sons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remnant of Jacob shall be among the Gentiles in the midst of many people as a lio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asts of the forest, as a young lion among the flocks of sheep: who, if he go through,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gather yourself in troops, O daughter of troops: he has laid siege against us: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ds down, and tears in pieces, and none can del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rs hand shall be lifted up upon yours adversaries, and all yours enemies shall b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shall come to pass in that day, says the LORD, that I will cut off your horses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you, and I will destroy your chario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will cut off the cities of your land, and throw down all your strong hol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will cut off witchcrafts out of yours hand; and you shall have no more soothsay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graven images also will I cut off, and your standing images out of the midst of you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 more worship the work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pluck up your groves out of the midst of you: so will I destroy y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will execute vengeance in anger and fury upon the heathen, such as they have not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ke the judge of Israel with a rod upon the chee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you, Bethlehem Ephratah, though you be little among the thousands of Judah, yet out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comes forth unto me that is to be ruler in Israel; whose activities forth have been fr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ld, from everl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will he give them up, until the time that she which labors has brought forth: th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his brethren shall return unto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hall stand and feed in the strength of the LORD, in the majesty of the name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2026-06-03T16:15:19Z</dcterms:created>
  <dcterms:modified xsi:type="dcterms:W3CDTF">2026-06-03T16:15:19Z</dcterms:modified>
  <dc:title>மீகா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