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அழைக்கிறார் இதோ
நீயும் வா உந்தன் நேசர்
ஆவலாய் அழைக்கிறார் இத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ல்லறைத் திறக்கக் காவலர் நடுங்கக் (2)
கஸ்திகளடைந்தாரே கட்டுகளறுத்தாரே (2)
உயிர்த்தார் , ஜெயித்தார் உண்டு மீட்புனக்க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அழைக்கிறார் இதோ
நீயும் வா உந்தன் நேசர்
ஆவலாய் அழைக்கிறார் இத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ாந்த சொரூபனே! சத்திய வாசனே! (2)
வஞ்சமற்ற வாயனே வந்தணைக்கும் நேயனே (2)
தஞ்சமே தன்னையே தந்துனை அழைக்கி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அழைக்கிறார் இதோ
நீயும் வா உந்தன் நேசர்
ஆவலாய் அழைக்கிறார் இதோ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அழைக்கிறார் இதோ
நீயும் வா உந்தன் நேசர்
ஆவலாய் அழைக்கிறார் இத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ை ஏற்றவர் பலியாய் மாண்டவர் (2)
கல்வாரியின் மேட்டினில் கண்கொள்ளாத காட்சியே (2)
கண்டிடும் , வேண்டிடும் பாவப்பாரம் நீங்கி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அழைக்கிறார் இதோ
நீயும் வா உந்தன் நேசர்
ஆவலாய் அழைக்கிறார் இத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ோயையும் ஏற்றவர் பேயையும் வென்றவர் (2)
நீதிபரன் உன் நோயை நிச்சயமாய் தீர்த்தாரே (2)
நோயுற்ற உன்னையே நேயமாய் அழைக்கி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அழைக்கிறார் இதோ
நீயும் வா உந்தன் நேசர்
ஆவலாய் அழைக்கிறார் இத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ன்பம் சகித்தவர் , துயரடைந்தவர் (2)
இன்னலுற்ற உன்னையே அண்ணல் இயேசழைக்கிறார் (2)
துன்புறும் நெஞ்சமே துரிதமாய் வாராயோ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அழைக்கிறார் இதோ
நீயும் வா உந்தன் நேசர்
ஆவலாய் அழைக்கிறார் இத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ந்தக் கேடடைந்தார் அழகற்றுத் தோன்றினார் (2)
சொந்தமாகச் சேர்த்திட இந்தப் பாடடைந்தாரே (2)
நிந்திக்கும் உன்னையும் சந்திப்பார் நீ வாராயோ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2026-09-15T17:32:48Z</dcterms:created>
  <dcterms:modified xsi:type="dcterms:W3CDTF">2026-09-15T17:32:48Z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