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ன் தந்த திருச் சபையே
விசுவாச வாழ்வு தரும் சபையே
மலரும் சந்தோஷம் ஒளிரும் நல்நேசம்
இன்றும் என்றும் அருளிச்செய்ய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ஆதி அந்தம் வரையில்
நித்ய ஜீவன் நல்கும் மீட்பரை
நித்தம் நித்தம் வாழ்த்தும் வாழ்த்தும்
இந்த நல் தேவனின் திருச்சபைய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ோற்றும் போற்றும் இயேசுவை
சுப வாழ்வு தரும் நேசரை 
நித்தம் நித்தம் வாழ்த்தும் வாழ்த்தும்
இந்த நல் தேவனின் திருச் சபைய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2026-07-25T11:44:42Z</dcterms:created>
  <dcterms:modified xsi:type="dcterms:W3CDTF">2026-07-25T11:44:42Z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