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 up ! look up ! ye weary ones,
Whose skies are veiled in night;
For He who knows the path you tread
Will yet restore the light;
Look up ! and hail the dawning
Of hope's triumphant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 Him ! behold Him !
Your Saviour lives to-day;
Behold Him ! behold Him !
The clouds have rolled aw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gifts you bring with loving hand
Your Lord will not disown;
Their odours sweet to heaven shall rise
Like incense round His throne;
Look up ! and hail the dawning
Of joy's transcendent morn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ejoice ! the grave is overcome,
And lo ! the angels sing;
The grandest triumph ever known
Has come through Christ our King;
All heaven proclaims the dawning
Of love's all-glorious mor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2026-07-31T14:58:43Z</dcterms:created>
  <dcterms:modified xsi:type="dcterms:W3CDTF">2026-07-31T14:58:43Z</dcterms:modified>
  <dc:title>Hymn : 124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