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5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ருகும் தெய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ப்பதில் தயை பெரு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ந்திரும்பி வருகின்ற வே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்ளி அணைக்கும் அன்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ீது படரும் கொடி ந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ள் முழுதும் நிதை;திருப்ப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ன்றி தனியே என்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ம் செய்ய முடி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து கரத்தால் தாங்க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து கரத்தால் தழுவ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ண்யமே காருண்யமே என் வாழ்வின் கேட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ங்கையில் பொறித்து உள்ள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ரும் பறித்திட முடி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ஆயுள் முழுவ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உம்மை நேசிப்பேன் இயேசுவே-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உம்மை நேசிப்பேன் இயேசுவே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பார்வையிலே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ை கிடைத்தால் போதுமய்யா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கள் எல்லாம் படிகள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கள் எல்லாம் வழிகளாகும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2026-09-16T13:43:56Z</dcterms:created>
  <dcterms:modified xsi:type="dcterms:W3CDTF">2026-09-16T13:43:56Z</dcterms:modified>
  <dc:title>துதிப் பாடல்கள் : 1068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