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தில் தயை பெரு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ந்திரும்பி வருகின்ற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 அணைக்கும் அன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ீது படரும் கொடி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ள் முழுதும் நிதை;திரு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ன்றி தனியே என்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் செய்ய முட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து கரத்தால் தாங்க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து கரத்தால் தழுவ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மே காருண்யமே என் வாழ்வின் கேட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ையில் பொறித்து உ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ரும் பறித்திட முட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ஆயுள் முழுவ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உம்மை நேசிப்பேன் இயேசுவே-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உம்மை நேசிப்பேன் இயேசுவே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பார்வையிலே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ை கிடைத்தால் போதுமய்யா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எல்லாம் படிகள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எல்லாம் வழிகளா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2026-07-31T14:55:13Z</dcterms:created>
  <dcterms:modified xsi:type="dcterms:W3CDTF">2026-07-31T14:55:13Z</dcterms:modified>
  <dc:title>துதிப் பாடல்கள் : 1068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