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இருதயத்தின் நினைவு எப்படியோ, அப்படியே அவன் இருக்கிறான்; புசியும், பானம்பண்ணும் என்று அவன் உன்னோடே சொன்னாலும், அவன் இருதயம் உன்னோடே இர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ுசித்த துணிக்கையை வாந்திபண்ணி, உன் இனிய சொற்களை இழந்துபோ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ூடனுடைய செவிகள் கேட்கப்பேசாதே; அவன் உன் வார்த்தைகளின் ஞானத்தை அசட்டைபண்ண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ூர்வ எல்லைக்குறியை மாற்றாதே; திக்கற்ற பிள்ளைகளுடைய நிலங்களை அபகரித்துக்கொள்ளா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மீட்பர் வல்லவர்; அவர் உன்னுடனே அவர்களுக்காக வழக்காடுவ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இருதயத்தைப் புத்திமதிக்கும், உன் செவிகளை அறிவின் வார்த்தைகளுக்கும் சாய்ப்ப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ள்ளையை தண்டியாமல் விடாதே; அவனைப் பிரம்பினால் அடித்தால் அவன் சாக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பிரம்பினால் அவனை அடிக்கிறதினால் பாதாளத்துக்கு அவன் ஆத்துமாவைத் தப்புவிப்பா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மகனே, உன் இருதயம் ஞானமுள்ளதாயிருந்தால், என்னிலே என் இருதயம் மகிழ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உதடுகள் செம்மையானவைகளைப் பேசினால், என் உள்ளிந்திரியங்கள் மகிழ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ஒரு அதிபதியோடே போஜனம்பண்ண உட்கார்ந்தால், உனக்கு முன்பாக இருக்கிறதை நன்றாய்க் கவனித்துப்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மனதைப் பாவிகள்மேல் பொறாமைகொள்ள விடாதே; நீ நாடோறும் கர்த்தரைப் பற்றும் பயத்தோடிர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ிச்சயமாகவே முடிவு உண்டு; உன் நம்பிக்கை வீண்போ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மகனே, நீ செவிகொடுத்து ஞானமடைந்து, உன் இருதயத்தை நல்வழியிலே நடத்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மகனே, நீ செவிகொடுத்து ஞானமடைந்து, உன் இருதயத்தை நல்வழியிலே நடத்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துபானப்பிரியரையும் மாம்சப்பெருந்தீனிக்காரரையும் சேரா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டியனும் போஜனப்பிரியனும் தரித்திரராவார்கள்; தூக்கம் கந்தைகளை உடுத்துவி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னைப் பெற்ற தகப்பனுக்குச் செவிகொடு; உன் தாய் வயதுசென்றவளாகும்போது அவளை அசட்டைபண்ணாத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த்தியத்தை வாங்கு, அதை விற்காதே; அப்படியே ஞானத்தையும் உபதேசத்தையும் புத்தியையும் வாங்க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திமானுடைய தகப்பன் மிகவும் களிகூருவான்; ஞானமுள்ள பிள்ளையைப் பெற்றவன் அவனால் மகிழு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ம் உன் தாயும் சந்தோஷப்படுவார்கள்; உன்னைப் பெற்றவள் மகிழுவ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ோஜனப்பிரியனாயிருந்தால், உன் தொண்டையிலே கத்தியை வ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மகனே, உன் இருதயத்தை எனக்குத் தா; உன் கண்கள் என் வழிகளை நோக்குவத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சி ஆழமான படுகுழி; பரஸ்திரீ இடுக்கமான கிண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கொள்ளைக்காரனைப்போல பதிவிருந்து, மனுஷருக்குள்ளே பாதகரைப் பெருகப்பண்ணுகி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ஐயோ! யாருக்கு வேதனை யாருக்குத் துக்கம்? யாருக்குச் சண்டைகள்? யாருக்குப் புலம்பல்? யாருக்குக் காரணமில்லாத காயங்கள்? யாருக்கு இரத்தங்கலங்கின கண்கள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ஐயோ! யாருக்கு வேதனை யாருக்குத் துக்கம்? யாருக்குச் சண்டைகள்? யாருக்குப் புலம்பல்? யாருக்குக் காரணமில்லாத காயங்கள்? யாருக்கு இரத்தங்கலங்கின கண்கள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துபானம் இருக்கும் இடத்திலே தங்கித் தரிப்பவர்களுக்கும், கலப்புள்ள சாராயத்தை நாடுகிறவர்களுக்குந்தான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ுபானம் இரத்தவருணமாயிருந்து, பாத்திரத்தில் பளபளப்பாய்த் தோன்றும்போது, நீ அதைப் பாராதே; அது மெதுவாய் இறங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ுபானம் இரத்தவருணமாயிருந்து, பாத்திரத்தில் பளபளப்பாய்த் தோன்றும்போது, நீ அதைப் பாராதே; அது மெதுவாய் இறங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டிவிலே அது பாம்பைப்போல் கடிக்கும், விரியனைப்போல் தீண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ன் கண்கள் பரஸ்திரீகளை நோக்கும்; உன் உள்ளம் தாறுமாறானவைகளைப் பேச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ருசியுள்ள பதார்த்தங்களை இச்சியாதே; அவைகள் கள்ளப்போஜனமாம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நடுக்கடலிலே சயனித்திருக்கிறவனைப்போலும், பாய்மரத்தட்டிலே படுத்திருக்கிறவனைப்போலும் இருப்ப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னை அடித்தார்கள், எனக்கு நோகவில்லை; என்னை அறைந்தார்கள், எனக்குச் சுரணையில்லை; நான் அதைப் பின்னும் தொடர்ந்து தேட எப்பொழுது விழிப்பேன் என்ப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னை அடித்தார்கள், எனக்கு நோகவில்லை; என்னை அறைந்தார்கள், எனக்குச் சுரணையில்லை; நான் அதைப் பின்னும் தொடர்ந்து தேட எப்பொழுது விழிப்பேன் என்ப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ஐசுவரியவானாகவேண்டுமென்று பிரயாசப்படாதே; சுயபுத்தியைச் சாராத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ல்லாமற்போகும் பொருள்மேல் உன்கண்களைப் பறக்கவிடுவானேன்? அது கழுகைப்போல சிறகுகளைத் தனக்கு உண்டுபண்ணிக்கொண்டு, ஆகாயமார்க்கமாய்ப் பறந்துப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ல்லாமற்போகும் பொருள்மேல் உன்கண்களைப் பறக்கவிடுவானேன்? அது கழுகைப்போல சிறகுகளைத் தனக்கு உண்டுபண்ணிக்கொண்டு, ஆகாயமார்க்கமாய்ப் பறந்துப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ன்கண்ணனுடைய ஆகாரத்தைப் புசியாதே; அவனுடைய ருசியுள்ள பதார்த்தங்களை இச்சியாத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இருதயத்தின் நினைவு எப்படியோ, அப்படியே அவன் இருக்கிறான்; புசியும், பானம்பண்ணும் என்று அவன் உன்னோடே சொன்னாலும், அவன் இருதயம் உன்னோடே இர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ృదయములోనుండి వచ్చు మాట క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ీవు తినినను తినినదానిని కక్కి వేయుదువు నీవు పలికిన యింపైన మాటలు వ్యర్థముల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బుద్ధిహీనుడు వినగా మాటలాడకుము అట్టివాడు నీ మాటలలోని జ్ఞానమును తృణీకర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పురాతనమైన పొలిమేర రాతిని తీసివేయకుము తలిదండ్రులు లేనివారి పొలములోనికి నీవు చొరబడ కూడ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రి విమోచకుడు బలవంతుడు ఆయన వారిపక్షమున నీతో వ్యాజ్యెమా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ఉపదేశముమీద మనస్సు నుంచుము తెలివిగల మాటలకు చెవి యొగ్గ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 బాలురను శిక్షించుట మానుకొనకుము బెత్తముతో వాని కొట్టినయెడల వాడు చావకుం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బెత్తముతో వాని కొట్టినయెడల పాతాళమునకు పోకుండ వాని ఆత్మను నీవు తప్పించె ద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ా కుమారుడా, నీ హృదయమునకు జ్ఞానము లభించిన యెడల నా హృదయముకూడ సంతోష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 పెదవులు యథార్థమైన మాటలు పలుకుట విని నా అంతరింద్రియములు ఆనంద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ీవు ఏలికతో భోజనము చేయ కూర్చుండినయెడల నీవెవరి సమక్షమున నున్నావో బాగుగా యోచిం 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ాపులను చూచి నీ హృదయమునందు మత్సరపడకుము నిత్యము యెహోవాయందు భయభక్తులు కలిగి యుండ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ిశ్చయముగా ముందు గతి రానే వచ్చును నీ ఆశ భంగము కానేర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ా కుమారుడా, నీవు విని జ్ఞానము తెచ్చుకొనుము నీ హృదయమును యథార్థమైన త్రోవలయందు చక్క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ిపిం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ద్రాక్షారసము త్రాగువారితోనైనను మాంసము హెచ్చుగాతినువారితోనైనను సహ వాసము చేయ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త్రాగుబోతులును తిండిపోతులును దరిద్రులగుదురు. నిద్రమత్తు చింపిగుడ్డలు ధరించుటకు కారణ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ిన్ను కనిన నీ తండ్రి ఉపదేశము అంగీకరించుము నీ తల్లి ముదిమియందు ఆమెను నిర్లక్ష్యము చేయ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సత్యమును అమి్మవేయక దాని కొనియుంచు కొనుము జ్ఞానమును ఉపదేశమును వివేకమును కొనియుంచు 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ీతిమంతుని తండ్రికి అధిక సంతోషము కలుగును జ్ఞానముగలవానిని కనినవాడు వానివలన ఆనందము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ీ తలిదండ్రులను నీవు సంతోషపెట్టవలెను నిన్ను కనిన తల్లిని ఆనందపర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తిండిపోతువైనయెడల నీ గొంతుకకు కత్తి పెట్ట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ా కుమారుడా, నీ హృదయమును నాకిమ్ము నా మార్గములు నీ కన్నులకు ఇంపుగా నుండనిమ్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వేశ్య లోతైన గొయ్యి పరస్త్రీ యిరుకైన గుం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దోచుకొనువాడు పొంచియుండునట్లు అది పొంచి యుండును అది బహుమందిని విశ్వాసఘాతకులనుగా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ఎవరికి శ్రమ? ఎవరికి దుఃఖము? ఎవరికి జగడములు? ఎవరికి చింత? ఎవరికి హేతువులేని గాయములు?ఎవరికి మం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ృష్ట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ద్రాక్షారసముతో ప్రొద్దుపుచ్చువారికే గదా కలిపిన ద్రాక్షారసము రుచిచూడ చేరువారికే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ద్రాక్షారసము మిక్కిలి ఎఱ్ఱబడగను గిన్నెలో తళతళలాడుచుండగను త్రాగుటకు రుచిగా నుండగను దానివై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డ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పిమ్మట అది సర్పమువలె కరచును కట్లపామువలె కాటు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విపరీతమైనవి నీ కన్నులకు కనబడును నీవు వెఱ్ఱిమాటలు పలుకుద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ని రుచిగల పదార్థములను ఆశింపకుము అవి మోసపుచ్చు ఆహార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నీవు నడిసముద్రమున పండుకొనువానివలె నుందువు ఓడకొయ్య చివరను పండుకొనువానివలె ను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నన్ను కొట్టినను నాకు నొప్పి కలుగలేదు నామీద దెబ్బలు పడినను నాకు తెలియలేదు నేనెప్పుడు నిద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ల్కొందును? మరల దాని వెదకుదును అని నీవనుకొ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ఐశ్వర్యము పొంద ప్రయాసపడకుము నీకు అట్టి అభిప్రాయము కలిగినను దాని విడిచిపెట్ట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వు దానిమీద దృష్టి నిలిపినతోడనే అది లేకపోవును నిశ్చయముగా అది రెక్కలు ధరించి యెగిర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క్షిరాజు ఆకాశమునకు ఎగిరిపోవునట్లు అది ఎగిరి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ఎదుటివాని మేలు ఓర్చలేనివానితో కలిసి భోజనము చేయకుము వాని రుచిగల పదార్థముల నాశింప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ట్టివాడు తన ఆంతర్యములో లెక్కలు చూచుకొను వాడు తినుము త్రాగుము అని అతడు నీతో చెప్పునే గాని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2026-07-30T22:34:46Z</dcterms:created>
  <dcterms:modified xsi:type="dcterms:W3CDTF">2026-07-30T22:34:46Z</dcterms:modified>
  <dc:title>நீதிமொழிகள்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