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ேசி ஆழமான படுகுழி; பரஸ்திரீ இடுக்கமான கிண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கொள்ளைக்காரனைப்போல பதிவிருந்து, மனுஷருக்குள்ளே பாதகரைப் பெருகப்பண்ணுகி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ஐயோ! யாருக்கு வேதனை யாருக்குத் துக்கம்? யாருக்குச் சண்டைகள்? யாருக்குப் புலம்பல்? யாருக்குக் காரணமில்லாத காயங்கள்? யாருக்கு இரத்தங்கலங்கின கண்கள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துபானம் இருக்கும் இடத்திலே தங்கித் தரிப்பவர்களுக்கும், கலப்புள்ள சாராயத்தை நாடுகிறவர்களுக்குந்தான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துபானம் இருக்கும் இடத்திலே தங்கித் தரிப்பவர்களுக்கும், கலப்புள்ள சாராயத்தை நாடுகிறவர்களுக்குந்தான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துபானம் இரத்தவருணமாயிருந்து, பாத்திரத்தில் பளபளப்பாய்த் தோன்றும்போது, நீ அதைப் பாராதே; அது மெதுவாய் இறங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துபானம் இரத்தவருணமாயிருந்து, பாத்திரத்தில் பளபளப்பாய்த் தோன்றும்போது, நீ அதைப் பாராதே; அது மெதுவாய் இறங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ுடிவிலே அது பாம்பைப்போல் கடிக்கும், விரியனைப்போல் தீ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ன் கண்கள் பரஸ்திரீகளை நோக்கும்; உன் உள்ளம் தாறுமாறானவைகளைப் பேச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டுக்கடலிலே சயனித்திருக்கிறவனைப்போலும், பாய்மரத்தட்டிலே படுத்திருக்கிறவனைப்போலும் இருப்ப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னைப் பெற்ற தகப்பனுக்குச் செவிகொடு; உன் தாய் வயதுசென்றவளாகும்போது அவளை அசட்டைபண்ணாத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டுக்கடலிலே சயனித்திருக்கிறவனைப்போலும், பாய்மரத்தட்டிலே படுத்திருக்கிறவனைப்போலும் இருப்ப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ன்னை அடித்தார்கள், எனக்கு நோகவில்லை; என்னை அறைந்தார்கள், எனக்குச் சுரணையில்லை; நான் அதைப் பின்னும் தொடர்ந்து தேட எப்பொழுது விழிப்பேன் என்ப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ன்னை அடித்தார்கள், எனக்கு நோகவில்லை; என்னை அறைந்தார்கள், எனக்குச் சுரணையில்லை; நான் அதைப் பின்னும் தொடர்ந்து தேட எப்பொழுது விழிப்பேன் என்ப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ஒரு அதிபதியோடே போஜனம்பண்ண உட்கார்ந்தால், உனக்கு முன்பாக இருக்கிறதை நன்றாய்க் கவனித்துப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ஒரு அதிபதியோடே போஜனம்பண்ண உட்கார்ந்தால், உனக்கு முன்பாக இருக்கிறதை நன்றாய்க் கவனித்து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போஜனப்பிரியனாயிருந்தால், உன் தொண்டையிலே கத்தியை வ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டைய ருசியுள்ள பதார்த்தங்களை இச்சியாதே; அவைகள் கள்ளப்போஜனமாம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ஐசுவரியவானாகவேண்டுமென்று பிரயாசப்படாதே; சுயபுத்தியைச் சார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ல்லாமற்போகும் பொருள்மேல் உன்கண்களைப் பறக்கவிடுவானேன்? அது கழுகைப்போல சிறகுகளைத் தனக்கு உண்டுபண்ணிக்கொண்டு, ஆகாயமார்க்கமாய்ப் பறந்துப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ன்கண்ணனுடைய ஆகாரத்தைப் புசியாதே; அவனுடைய ருசியுள்ள பதார்த்தங்களை இச்சிய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னைப் பெற்ற தகப்பனுக்குச் செவிகொடு; உன் தாய் வயதுசென்றவளாகும்போது அவளை அசட்டைபண்ணாத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இருதயத்தின் நினைவு எப்படியோ, அப்படியே அவன் இருக்கிறான்; புசியும், பானம்பண்ணும் என்று அவன் உன்னோடே சொன்னாலும், அவன் இருதயம் உன்னோடே இர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இருதயத்தின் நினைவு எப்படியோ, அப்படியே அவன் இருக்கிறான்; புசியும், பானம்பண்ணும் என்று அவன் உன்னோடே சொன்னாலும், அவன் இருதயம் உன்னோடே இர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புசித்த துணிக்கையை வாந்திபண்ணி, உன் இனிய சொற்களை இழந்துபோவ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ூடனுடைய செவிகள் கேட்கப்பேசாதே; அவன் உன் வார்த்தைகளின் ஞானத்தை அசட்டைபண்ண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ூர்வ எல்லைக்குறியை மாற்றாதே; திக்கற்ற பிள்ளைகளுடைய நிலங்களை அபகரித்துக்கொள்ளாத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மீட்பர் வல்லவர்; அவர் உன்னுடனே அவர்களுக்காக வழக்காட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இருதயத்தைப் புத்திமதிக்கும், உன் செவிகளை அறிவின் வார்த்தைகளுக்கும் சாய்ப்பாய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ள்ளையை தண்டியாமல் விடாதே; அவனைப் பிரம்பினால் அடித்தால் அவன் சாக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பிரம்பினால் அவனை அடிக்கிறதினால் பாதாளத்துக்கு அவன் ஆத்துமாவைத் தப்புவிப்பாய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மகனே, உன் இருதயம் ஞானமுள்ளதாயிருந்தால், என்னிலே என் இருதயம் மகிழ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த்தியத்தை வாங்கு, அதை விற்காதே; அப்படியே ஞானத்தையும் உபதேசத்தையும் புத்தியையும் வாங்க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உதடுகள் செம்மையானவைகளைப் பேசினால், என் உள்ளிந்திரியங்கள் மகிழ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னதைப் பாவிகள்மேல் பொறாமைகொள்ள விடாதே; நீ நாடோறும் கர்த்தரைப் பற்றும் பயத்தோடிர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ச்சயமாகவே முடிவு உண்டு; உன் நம்பிக்கை வீண்போக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மகனே, நீ செவிகொடுத்து ஞானமடைந்து, உன் இருதயத்தை நல்வழியிலே நடத்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துபானப்பிரியரையும் மாம்சப்பெருந்தீனிக்காரரையும் சேராத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டியனும் போஜனப்பிரியனும் தரித்திரராவார்கள்; தூக்கம் கந்தைகளை உடுத்துவி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டியனும் போஜனப்பிரியனும் தரித்திரராவார்கள்; தூக்கம் கந்தைகளை உடுத்துவ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ுடைய தகப்பன் மிகவும் களிகூருவான்; ஞானமுள்ள பிள்ளையைப் பெற்றவன் அவனால் மகிழ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ுடைய தகப்பன் மிகவும் களிகூருவான்; ஞானமுள்ள பிள்ளையைப் பெற்றவன் அவனால் மகிழ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ம் உன் தாயும் சந்தோஷப்படுவார்கள்; உன்னைப் பெற்றவள் மகிழுவ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மகனே, உன் இருதயத்தை எனக்குத் தா; உன் கண்கள் என் வழிகளை நோக்கு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ேசி ஆழமான படுகுழி; பரஸ்திரீ இடுக்கமான கிண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সতে পার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এক জন খারাপ মেয়ে তোমার জন্য চোরের মতো অপেক্ষা করবে| এবং সে অনেক পুরুষকে পাপের পথে টেনে নামা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যারা অতিরিক্ত দ্রাক্ষারস পান করে এবং জোরালো পানীয় গ্রহণ করে তাদের পক্ষে খুব খারাপ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তারা যখন তখন মারদাঙ্গা এবং বিবাদে জড়িয়ে পড়ে; তাদের চোখ লাল হয়ে ওঠে, যেখানে সেখানে হোঁচট খ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নিজেদের আঘাত করে| তারা এই সমস্যাগুলোকে এড়াতে পারে ন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সুতরাং দ্রাক্ষারসের ব্যাপারে সতর্ক থেকো| লাল দ্রাক্ষারস হয়ত দেখতে প্রলুদ্ধকর; সেটা পেয়াল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ধ্যে ঝকমক করে| তুমি যখন সেটা পান কর তখন তা সুন্দর ভাবে গলা দিয়ে নীচে নাম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কিন্তু শেষে তা সাপের মতো ছোবল ম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দ্রাক্ষারস পান করলে তুমি চোখে অদ্ভুত সব জিনিস দেখবে| তোমার মস্তিষ্ক বিভ্রান্ত হয়ে পড়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যখন তুমি শুয়ে পড়বে তখন তোমার মনে হবে য়েন তুমি উত্তাল সমুদ্রের ওপর শুয়ে আছো| মনে হবে জাহাজ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িতা যা বলে তা শুনে চলো| পিতা ছাড়া তোমার জন্ম হতো না| এবং মাকে সম্মান জানাও| এমনকি সে বৃদ্ধ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পর শুয়ে রযেছ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তুমি বলবে, “তারা আমাকে আঘাত করেছে কিন্তু আমি অনুভব করি নি| তারা আমাকে মেরেছে কিন্তু আমি তা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ি নি| এখন আর আমি জেগে উঠতে পারব না| আমি আরো একটি পানীয় চা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যখন তুমি কোন গুরুত্বপূর্ণ ব্যক্তির সঙ্গে বসে খাওয়া-দাওযা করছো তখন মনে রেখো তুমি কার সঙ্গে ব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খনও বেশী খেও না এমনকি ক্ষুধার্ত থাকলেও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সে যদি সুখাদ্যের আয়োজন করে তাহলেও বেশী খেও না কারণ এটা একটা চালাকিও হ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ধনী হতে গিয়ে স্বাস্থ্য ক্ষয় কোরো না| যদি তুমি জ্ঞানী হও তাহলে তুমি খুব ধৈর্য়্য়শীল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ডানা মেলে পাখীর উড়ে যাওয়ার মতো টাকাকড়িও দ্রুত নিঃশেষ হয়ে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্বার্থপর লোকের সঙ্গে ভোজনে বোসো না| তার পছন্দের খাবার থেকে দূরে থেক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লেও তাকে সম্মান জান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ারণ য়ে খাদ্যটি সে কিনেছে সে শুধু সেটার দামের কথাই ভাবে| সে তোমাকে বলতে পারে, “খাও এবং পান কর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এটা তার হৃদয়ের অভ্য়ন্তরের কথা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ুমি যদি তার খাবার খাও তাহলে তুমি অসুস্থ হয়ে পড়বে এবং তোমার প্রশংসাবাক্য হবে একটি বাজে খরচ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মূর্খকে শিক্ষা দেওয়ার চেষ্টা কোরো না| সে তোমার জ্ঞানের কথা নিয়ে উপহাস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ুরানো সম্পত্তির সীমার স্থানান্তর কোরো না| অনাথদের জমিজমা গ্রাস করার চেষ্টা কো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্রভু অনাথদের একজন শক্তিশালী প্রতিরক্ষক সুতরাং তিনি তোমার বিরুদ্ধে দাঁড়া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শিক্ষকের কথা শোন এবং যতটা পার তাঁর কাছ থেকে শিখে ন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প্রয়োজন হলে তোমার শিশুকে শাস্তি দাও| তাকে মারধোর করলেও তার ক্ষতি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দি তাকে চড় চাপড় মারো তাহলে তুমি তার জীবন রক্ষা করতে পা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পুত্র আমার, যদি তুমি জ্ঞানী হয়ে ওঠো তাহলে আমি খুশী হ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সত্য, জ্ঞান, শিক্ষা এবং বোধ খুব মূল্যবান| এগুলিকে তোমার কেনা উচিত্‌, বিক্রি করা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মার হৃদয় খুশী হবে যদি তুমি সঠিক কথাগুলো বলতে পার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দুর্জনের প্রতি ঈর্ষা কোরো না| কিন্তু সর্বদা চেষ্টা করো যাতে প্রভুকে সম্মান জানানো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সর্বদা আশার আলো আছে এবং তোমার আশা কখনও হারিয়ে য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সুতরাং, পুত্র আমার, শোন, জ্ঞানী হও| সঠিক জীবনযাপনে সর্বদা সতর্ক থেক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পেটুক এবং মদ্যপ ব্যক্তির সঙ্গে বন্ধুত্ব কো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য়ে অতিরিক্ত খাবার খায় এবং দ্রাক্ষারস পান করে সে দরিদ্রে পরিণত হবে| তারা খায়-দায় আর ঘুমো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শীঘ্রই তাদের যাবতীয় সব কিছু খোযা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সজ্জন ব্যক্তির পিতা অত্যন্ত সুখী হয়| যদি কারো শিশুপুত্র জ্ঞানী হয় তাহলে সেই শিশু আনন্দ ব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সুতরাং তোমার পিতামাতাকে সুখী হতে দাও| তোমার মা, যিনি তোমাকে জন্ম দিয়েছেন তাঁকে আনন্দ করতে দ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পুত্র আমার কাছে এসো এবং আমি যা বলছি তা শোন| আমার জীবনকে তোমার জন্য উদাহরণস্বরূপ বিবেচনা ক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বেশ্যা এবং দুশ্চরিত্রা মহিলা হল ফাঁদ| তারা হল গভীর কুয়ো যার ভেতর থেকে তুমি আর কোনদিন বের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2026-06-03T07:08:51Z</dcterms:created>
  <dcterms:modified xsi:type="dcterms:W3CDTF">2026-06-03T07:08:51Z</dcterms:modified>
  <dc:title>நீதிமொழிகள்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