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படியினால் மனுஷரே, திடமனதாயிருங்கள். எனக்குச் சொல்லப்பட்டபிரகாரமாகவே நடக்கும் என்று தேவனிடத்தில் நம்பிக்கையாய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னும் நாம் ஒரு தீவிலே விழவேண்டியதாயிருக்க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ினாலாம் இராத்திரியானபோது, நாங்கள் ஆதிரியாக் கடலிலே அலைவுபட்டு ஓடுகையில், நடுஜாமத்திலே கப்பலாட்களுக்கு ஒரு கரை கிட்டிவருகிறதாகத் தோன்ற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ினாலாம் இராத்திரியானபோது, நாங்கள் ஆதிரியாக் கடலிலே அலைவுபட்டு ஓடுகையில், நடுஜாமத்திலே கப்பலாட்களுக்கு ஒரு கரை கிட்டிவருகிறதாகத் தோன்ற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அவர்கள் விழுதுவிட்டு இருபது பாகமென்று கண்டார்கள்; சற்றப்புறம் போனபொழுது, மறுபடியும் விழுதுவிட்டுப் பதினைந்து பாகமென்று க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அவர்கள் விழுதுவிட்டு இருபது பாகமென்று கண்டார்கள்; சற்றப்புறம் போனபொழுது, மறுபடியும் விழுதுவிட்டுப் பதினைந்து பாகமென்று க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றையிடங்களில் விழுவோமென்று பயந்து, பின்னணியத்திலிருந்து நாலு நங்கூரங்களைப்போட்டு, பொழுது எப்போது விடியுமோ என்ற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றையிடங்களில் விழுவோமென்று பயந்து, பின்னணியத்திலிருந்து நாலு நங்கூரங்களைப்போட்டு, பொழுது எப்போது விடியுமோ என்ற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ப்பலாட்கள் கப்பலை விட்டோடிப்போக வகைதேடி, முன்னணியத்திலிருந்து நங்கூரங்களைப் போடப்போகிற பாவனையாய்ப் படவைக் கடலிலிறக்குகையி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ப்பலாட்கள் கப்பலை விட்டோடிப்போக வகைதேடி, முன்னணியத்திலிருந்து நங்கூரங்களைப் போடப்போகிற பாவனையாய்ப் படவைக் கடலிலிறக்குகையி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வுல் நூற்றுக்கு அதிபதியையும் சேவகரையும் நோக்கி: இவர்கள் கப்பலிலிராவிட்டால் நீங்கள் தப்பிப் பிழைக்கமாட்டீர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வுல் நூற்றுக்கு அதிபதியையும் சேவகரையும் நோக்கி: இவர்கள் கப்பலிலிராவிட்டால் நீங்கள் தப்பிப் பிழைக்கமாட்டீர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இத்தாலியா தேசத்துக்குக் கப்பல் ஏறிப் போகும்படி தீர்மானிக்கப்பட்டபோது, பவுலையும் காவலில் வைக்கப்பட்டிருந்த வேறுசிலரையும் அகுஸ்து பட்டாளத்தைச் சேர்ந்த யூலியு என்னும்பேர் கொண்ட நூற்றுக்கு அதிபதியினிடத்தில் ஒப்புவ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இத்தாலியா தேசத்துக்குக் கப்பல் ஏறிப் போகும்படி தீர்மானிக்கப்பட்டபோது, பவுலையும் காவலில் வைக்கப்பட்டிருந்த வேறுசிலரையும் அகுஸ்து பட்டாளத்தைச் சேர்ந்த யூலியு என்னும்பேர் கொண்ட நூற்றுக்கு அதிபதியினிடத்தில் ஒப்புவ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ரமித்தியம் ஊர்க்கப்பலில் நாங்கள் ஏறி, ஆசியா நாட்டுக் கரைபிடித்தோடவேண்டுமென்று நினைத்துப் புறப்பட்டோம். மக்கெதோனியா தேசத்துத் தெசலோனிக்கே பட்டணத்தானாகிய அரிஸ்தர்க்கு எங்களுடனேகூட இ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ரமித்தியம் ஊர்க்கப்பலில் நாங்கள் ஏறி, ஆசியா நாட்டுக் கரைபிடித்தோடவேண்டுமென்று நினைத்துப் புறப்பட்டோம். மக்கெதோனியா தேசத்துத் தெசலோனிக்கே பட்டணத்தானாகிய அரிஸ்தர்க்கு எங்களுடனேகூட இ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் சீதோன் துறைபிடித்தோம். யூலியு பவுலைப் பட்சமாய் நடப்பித்து, அவன் தன் சிநேகிதரிடத்திலே போய்ப் பராமரிப்படையும்படிக்கு உத்தரவு கொடு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் சீதோன் துறைபிடித்தோம். யூலியு பவுலைப் பட்சமாய் நடப்பித்து, அவன் தன் சிநேகிதரிடத்திலே போய்ப் பராமரிப்படையும்படிக்கு உத்தரவு கொடு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போர்ச்சேவகர் படவின் கயிறுகளை. அறுத்து, அதைத் தாழவிழவி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்விடம்விட்டு நாங்கள் புறப்பட்டு, எதிர்காற்றாயிருந்தபடியினால், சீப்புருதீவின் ஒதுக்கிலே ஓடின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ொழுது விடிகையில் எல்லாரும் போஜனம்பண்ணும்படி பவுல் அவர்களுக்குத் தைரியஞ்சொல்லி: நீங்கள் இன்று பதினாலுநாளாய் ஒன்றும் சாப்பிடாமல் பட்டினியாயிருக்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ொழுது விடிகையில் எல்லாரும் போஜனம்பண்ணும்படி பவுல் அவர்களுக்குத் தைரியஞ்சொல்லி: நீங்கள் இன்று பதினாலுநாளாய் ஒன்றும் சாப்பிடாமல் பட்டினியாயிருக்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சிலிசியா பம்பிலியா நாடுகளின் கடல்வழியாய் ஓடி, லீசியா நாட்டு மீறாப்பட்டணத்தில் சேர்ந்த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போஜனம்பண்ணும்படி உங்களை வேண்டிக்கொள்ளுகிறேன், நீங்கள் தப்பிப் பிழைப்பதற்கு அது உதவியாயிருக்கும்; உங்கள் தலையிலிருந்து ஒரு மயிரும் விழாது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போஜனம்பண்ணும்படி உங்களை வேண்டிக்கொள்ளுகிறேன், நீங்கள் தப்பிப் பிழைப்பதற்கு அது உதவியாயிருக்கும்; உங்கள் தலையிலிருந்து ஒரு மயிரும் விழாத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்தாலியாவுக்குப் போகிற அலெக்சந்திரியா பட்டணத்துக் கப்பலை நூற்றுக்கு அதிபதி அங்கே கண்டு, எங்களை அதில் ஏற்ற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று எங்களைத் தடுத்தபடியினாலே, நாங்கள் அநேகநாள் மெதுவாய்ச் சென்று, வருத்தத்தோடே கினீதுபட்டணத்திற்கு எதிரே வந்து, சல்மோனே ஊருக்கு எதிராய்க் கிரேத்தாதீவின் ஒதுக்கில் ஓடின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று எங்களைத் தடுத்தபடியினாலே, நாங்கள் அநேகநாள் மெதுவாய்ச் சென்று, வருத்தத்தோடே கினீதுபட்டணத்திற்கு எதிரே வந்து, சல்மோனே ஊருக்கு எதிராய்க் கிரேத்தாதீவின் ஒதுக்கில் ஓடின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ச் சொல்லி, அப்பத்தை எடுத்து, எல்லாருக்கு முன்பாகவும் தேவனை ஸ்தோத்திரித்து, அதைப் பிட்டுப் புசிக்கத்தொடங்க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ச் சொல்லி, அப்பத்தை எடுத்து, எல்லாருக்கு முன்பாகவும் தேவனை ஸ்தோத்திரித்து, அதைப் பிட்டுப் புசிக்கத்தொடங்க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வருத்தத்தோடே கடந்து, நல்ல துறைமுகம் என்னப்பட்ட ஒரு இடத்திற்கு வந்தோம்; லசேயப்பட்டணம் அதற்குச் சமீப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வருத்தத்தோடே கடந்து, நல்ல துறைமுகம் என்னப்பட்ட ஒரு இடத்திற்கு வந்தோம்; லசேயப்பட்டணம் அதற்குச் சமீப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குகாலம் சென்று, உபவாசநாளும் கழிந்துபோனபடியினாலே, இனிக் கப்பல்யாத்திரை செய்கிறது மோசத்திற்கு ஏதுவாயிருக்குமென்று, பவுல் அவர்களை நோக்கி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குகாலம் சென்று, உபவாசநாளும் கழிந்துபோனபடியினாலே, இனிக் கப்பல்யாத்திரை செய்கிறது மோசத்திற்கு ஏதுவாயிருக்குமென்று, பவுல் அவர்களை நோக்கி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ரே, இந்த யாத்திரையினாலே சரக்குக்கும் கப்பலுக்கும் மாத்திரமல்ல, நம்முடைய ஜீவனுக்கும் வருத்தமும் மிகுந்த சேதமும் உண்டாயிருக்குமென்று காண்கிறேன் என்று சொல்லி, அவர்களை எச்சர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ரே, இந்த யாத்திரையினாலே சரக்குக்கும் கப்பலுக்கும் மாத்திரமல்ல, நம்முடைய ஜீவனுக்கும் வருத்தமும் மிகுந்த சேதமும் உண்டாயிருக்குமென்று காண்கிறேன் என்று சொல்லி, அவர்களை எச்சர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ூற்றுக்கு அதிபதி பவுலினால் சொல்லப்பட்டவைகளைப் பார்க்கிலும் மாலுமியையும் கப்பல் எஜமானையும் அதிகமாய் நம்ப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ூற்றுக்கு அதிபதி பவுலினால் சொல்லப்பட்டவைகளைப் பார்க்கிலும் மாலுமியையும் கப்பல் எஜமானையும் அதிகமாய் நம்ப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எல்லாரும் திடமனப்பட்டுப் புச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ப்பலில் இருநூற்றெழுபத்தாறுபேர் இருந்த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ிலும், திடமனதாயிருங்களென்று இப்பொழுது உங்களுக்குத் தைரியஞ்சொல்லுகிறேன். கப்பற்சேதமேயல்லாமல் உங்களில் ஒருவனுக்கும் பிராணச்சேதம் வரா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ிருப்தியாகப் புசித்தபின்பு அவர்கள் கோதுமையைக் கடலிலே எறிந்து, கப்பலை இலகுவாக்க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ொழுது விடிந்தபின்பு, இன்னபூமியென்று அறியாதிருந்தார்கள். அப்பொழுது சமமான கரையுள்ள ஒரு துறைமுகம் அவர்களுக்குத் தென்பட்டது; கூடுமானால் அதற்குள் கப்பலையோட்ட யோசனையாயிருந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ொழுது விடிந்தபின்பு, இன்னபூமியென்று அறியாதிருந்தார்கள். அப்பொழுது சமமான கரையுள்ள ஒரு துறைமுகம் அவர்களுக்குத் தென்பட்டது; கூடுமானால் அதற்குள் கப்பலையோட்ட யோசனையாயிருந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ென்றல் மெதுவாயடித்தபடியால், தாங்கள் கோரினது கைகூடிவந்ததென்று எண்ணி, அவ்விடம்விட்டுப் பெயர்ந்து கிரேத்தாதீவுக்கு அருகாக ஓட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ென்றல் மெதுவாயடித்தபடியால், தாங்கள் கோரினது கைகூடிவந்ததென்று எண்ணி, அவ்விடம்விட்டுப் பெயர்ந்து கிரேத்தாதீவுக்கு அருகாக ஓட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ங்கூரங்களை அறுத்துக் கடலிலே விட்டுவிட்டு, சுக்கான்களுடைய கட்டுகளைத் தளரவிட்டு, பெரும்பாயைக் காற்றுமுகமாய் விரித்து, கரைக்கு நேராய் ஓடி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ங்கூரங்களை அறுத்துக் கடலிலே விட்டுவிட்டு, சுக்கான்களுடைய கட்டுகளைத் தளரவிட்டு, பெரும்பாயைக் காற்றுமுகமாய் விரித்து, கரைக்கு நேராய் ஓட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ிலும், திடமனதாயிருங்களென்று இப்பொழுது உங்களுக்குத் தைரியஞ்சொல்லுகிறேன். கப்பற்சேதமேயல்லாமல் உங்களில் ஒருவனுக்கும் பிராணச்சேதம் வரா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ஞ்சநேரத்துக்குள்ளே யூரோக்கிலிதோன் என்னுங் கடுங்காற்று அதில் மோதிற்ற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ருபுறமும் கடல் மோதிய ஒருஇடத்திலே கப்பலைத் தட்டவைத்தார்கள்; முன்னணியம் ஊன்றி அசையாமலிருந்தது, பின்னணியம் அலைகளுடைய பலத்தினால் உடைந்துபோயிற்ற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ருபுறமும் கடல் மோதிய ஒருஇடத்திலே கப்பலைத் தட்டவைத்தார்கள்; முன்னணியம் ஊன்றி அசையாமலிருந்தது, பின்னணியம் அலைகளுடைய பலத்தினால் உடைந்துபோயிற்ற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ப்பல் அதில் அகப்பட்டுக்கொண்டு, காற்றுக்கு எதிர்த்துப்போகக்கூடாதபடியினால் காற்றின் போக்கிலே கொண்டுபோகப்பட்டோ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ாவல்பண்ணப்பட்டவர்களில் ஒருவனும் நீந்தி ஓடிப்போகாதபடிக்கு அவர்களைக் கொன்றுபோடவேண்டுமென்று போர்ச்சேவகர் யோசனையாய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ாவல்பண்ணப்பட்டவர்களில் ஒருவனும் நீந்தி ஓடிப்போகாதபடிக்கு அவர்களைக் கொன்றுபோடவேண்டுமென்று போர்ச்சேவகர் யோசனையாய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க் கிலவுதா என்னப்பட்ட ஒரு சின்ன தீவின் ஒதுக்கிலே ஓடுகையில் வெகு வருத்தத்தோடே படவை வசப்படுத்தினோ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 அவர்கள் தூக்கியெடுத்த பின்பு, பல உபாயங்கள் செய்து, கப்பலைச் சுற்றிக் கட்டி, சொரிமணலிலே விழுவோமென்று பயந்து, பாய்களை இறக்கி, இவ்விதமாய்க் கொண்டுபோக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 அவர்கள் தூக்கியெடுத்த பின்பு, பல உபாயங்கள் செய்து, கப்பலைச் சுற்றிக் கட்டி, சொரிமணலிலே விழுவோமென்று பயந்து, பாய்களை இறக்கி, இவ்விதமாய்க் கொண்டுபோகப்ப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ேலும் பெருங்காற்று மழையில் நாங்கள் மிகவும் அடிபட்டபடியினால், மறுநாளில் சில சரக்குகளைக் கடலில் எறி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னென்றால், என்னை ஆட்கொண்டவரும் நான் சேவிக்கிறவருமான தேவனுடைய தூதனானவன் இந்த இராத்திரியிலே என்னிடத்தில் வந்துநின்று: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ூன்றாம் நாளிலே கப்பலின் தளவாடங்களை எங்கள் கைகளினாலே எடுத்து எறிந்தோ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நாளாய்ச் சூரியனாவது நட்சத்திரங்களாவது காணப்படாமல், மிகுந்த பெருங்காற்றுமழையும் அடித்துக்கொண்டிருந்தபடியினால், இனி தப்பிப்பிழைப்போமென்னும் நம்பிக்கை முழுமையும் அற்றுப்போயிற்ற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நாளாய்ச் சூரியனாவது நட்சத்திரங்களாவது காணப்படாமல், மிகுந்த பெருங்காற்றுமழையும் அடித்துக்கொண்டிருந்தபடியினால், இனி தப்பிப்பிழைப்போமென்னும் நம்பிக்கை முழுமையும் அற்றுப்போயிற்ற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ூற்றுக்கு அதிபதி பவுலைக் காப்பாற்ற மனதாயிருந்து, அவர்களுடைய யோசனையைத் தடுத்து, நீந்தத்தக்கவர்கள் முந்திக் கடலில் விழுந்து கரையேறவ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ூற்றுக்கு அதிபதி பவுலைக் காப்பாற்ற மனதாயிருந்து, அவர்களுடைய யோசனையைத் தடுத்து, நீந்தத்தக்கவர்கள் முந்திக் கடலில் விழுந்து கரையேறவும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ற்றவர்களில் சிலர் பலகைகள்மேலும், சிலர் கப்பல் துண்டுகள்மேலும் போய்க் கரையேறவும் கட்டளையிட்டான்; இவ்விதமாய் எல்லாரும் தப்பிக் கரைசேர்ந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ற்றவர்களில் சிலர் பலகைகள்மேலும், சிலர் கப்பல் துண்டுகள்மேலும் போய்க் கரையேறவும் கட்டளையிட்டான்; இவ்விதமாய் எல்லாரும் தப்பிக் கரைசேர்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வுலே, பயப்படாதே, நீ இராயனுக்கு முன்பாக நிற்கவேண்டும். இதோ, உன்னுடனேகூட யாத்திரைபண்ணுகிற யாவரையும் தேவன் உனக்குத் தயவுபண்ணினார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வுலே, பயப்படாதே, நீ இராயனுக்கு முன்பாக நிற்கவேண்டும். இதோ, உன்னுடனேகூட யாத்திரைபண்ணுகிற யாவரையும் தேவன் உனக்குத் தயவுபண்ணின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refore, sirs, be of good cheer: for I believe God, that it shall be even as it was tol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evertheless we must be cast upon a certain is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when the fourteenth night was come, as we were driven up and down in Adria, about mid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ilors deemed that they drew near to some count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sounded, and found it twenty fathoms: and when they had gone a little further, they sou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, and found it fifteen fath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fearing lest we should have fallen upon rocks, they cast four anchors out of the ster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hed for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s the sailors were about to flee out of the ship, when they had let down the boa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, under colour as though they would have cast anchors out of the bow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after long abstinence Paul stood forth in the midst of them, and said, Sirs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Paul said to the centurion and to the soldiers, Except these abide in the ship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not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it was determined that we should sail into Italy, they delivered Paul and certain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ers unto one named Julius, a centurion of Augustus' b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entering into a ship of Adramyttium, we launched, meaning to sail by the coasts of Asia;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tarchus, a Macedonian of Thessalonica, being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next day we touched at Sidon. And Julius courteously pleaded Paul, and gave him libe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unto his friends to refresh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the soldiers cut off the ropes of the boat, and let her fall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we had launched from thence, we sailed under Cyprus, because the winds were contr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have hearkened unto me, and not have loosed from Crete, and to have gained this har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ile the day was coming on, Paul besought them all to take food, saying, This day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rteenth day that all of you have tarried and continued fasting, having taken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we had sailed over the sea of Cilicia and Pamphylia, we came to Myra, a city of Lyc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refore I pray you to take some food: for this is for your health: for there shall not an ha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from the head of any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the centurion found a ship of Alexandria sailing into Italy; and he put us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we had sailed slowly many days, and scarce were come opposite to Cnidus, the win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ffering us, we sailed under Crete, opposite to Salmo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when he had thus spoken, he took bread, and gave thanks to God in presence of them all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had broken it, he began to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, hardly passing it, came unto a place which is called The fair havens; nigh unto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 of La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w when much time was spent, and when sailing was now dangerous, because the fast was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ready past, Paul admonished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aid unto them, Sirs, I perceive that this voyage will be with hurt and much damage,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of the lading and ship, but also of our 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evertheless the centurion believed the master and the owner of the ship, more than thos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spoken by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were they all of good cheer, and they also took some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we were in all in the ship two hundred threescore and sixteen sou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now I exhort you to be of good cheer: for there shall be no loss of any man's life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when they had eaten enough, they lightened the ship, and cast out the wheat into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because the haven was not commodious to winter in, the more part advised to depart the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, if by any means they might attain to Phenice, and there to winter; which is an haven of Cre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ies toward the south west and north w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when it was day, they knew not the land: but they discovered a certain creek with a sh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which they were minded, if it were possible, to thrust in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 south wind blew softly, supposing that they had obtained their purpose, loo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ce, they sailed close by Cre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when they had taken up the anchors, they committed themselves unto the sea, and loos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dder bands, and hoisted up the mainsail to the wind, and made toward sh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but of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not long after there arose against it a tempestuous wind, called Euroclyd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falling into a place where two seas met, they ran the ship aground; and the front part stu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st, and remained immoveable, but the hinder part was broken with the violence of the wa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ship was caught, and could not bear up into the wind, we let her dr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 soldiers' counsel was to kill the prisoners, lest any of them should swim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running under a certain island which is called Clauda, we had much work to come by the bo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when they had taken up, they used support cables, undergirding the ship; and, fearing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ould fall into the quicksand, strake sail, and so were dri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e being exceedingly tossed with a tempest, the next day they lightened the shi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there stood by me this night the angel of God, whose I am, and whom I ser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third day we cast out with our own hands the cordage of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neither sun nor stars in many days appeared, and no small tempest lay on us, all ho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 should be saved was then taken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But the centurion, willing to save Paul, kept them from their purpose; and commanded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could swim should cast themselves first into the sea, and get to 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rest, some on boards, and some on broken pieces of the ship. And so it came to p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escaped all safe to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aying, Fear not, Paul; you must be brought before Caesar: and, lo, God has given you al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ail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2026-07-14T23:56:21Z</dcterms:created>
  <dcterms:modified xsi:type="dcterms:W3CDTF">2026-07-14T23:56:21Z</dcterms:modified>
  <dc:title>அப்போஸ்தலர்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