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உனக்காய் அவன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 சிலுவை சுமக்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ீறுதல்கட்காய் இயேசு காயங்கள் 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அக்கிரமங்கட்காய் இயேசு நொறுக்க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வே அடிகள் 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உயர்த்த தன்னைத் தாழ்த்த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அன்பு என்றும் மாற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மாறா கிருபை என்றும் குறைய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என்றுன்னை அவர் தள்ள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உன்னை இயேசு அழைக்கி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ங்கிடாதே தாவி ஓடி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இயேசுவின் சொந்தம் கொள்ள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ர் மத்தியில் ஒரு கள்வனை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 மற்ற கிறிஸ்தேசு தொங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2026-09-16T14:49:38Z</dcterms:created>
  <dcterms:modified xsi:type="dcterms:W3CDTF">2026-09-16T14:49:38Z</dcterms:modified>
  <dc:title>துதிப் பாடல்கள் : 432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