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 உனக்காய் அவன் க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 சிலுவை சுமக்கி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மீறுதல்கட்காய் இயேசு காயங்கள் ப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அக்கிரமங்கட்காய் இயேசு நொறுக்கப்ப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கவே அடிகள் ப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உயர்த்த தன்னைத் தாழ்த்த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ிறிஸ்துவின் அன்பு என்றும் மாறா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ிறிஸ்துவின் மாறா கிருபை என்றும் குறையா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 என்றுன்னை அவர் தள்ளவே 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லாய் உன்னை இயேசு அழைக்கி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ங்கிடாதே தாவி ஓடி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 இயேசுவின் சொந்தம் கொள்ள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்ளர் மத்தியில் ஒரு கள்வனை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்ற மற்ற கிறிஸ்தேசு தொங்க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2026-07-31T13:09:36Z</dcterms:created>
  <dcterms:modified xsi:type="dcterms:W3CDTF">2026-07-31T13:09:36Z</dcterms:modified>
  <dc:title>துதிப் பாடல்கள் : 432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