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8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இருப்பதுதான்
உள்ளத்தின் வாஞ்சையையா
உம் சித்தம் செய்வது தான்
இதயத்தின் ஏக்கம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 உம்மைத்தானே
என் முன்னே நிறுத்தியுள்ள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க்காக யாவையும் செய்பவரே
செய்து முடிப்பவரே
என் பாரங்கள் என் சுமைகள்
உம் பாதத்தில் இறக்கி வைத்த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க்கமும் உருக்கமும் நீடிய சாந்தமும்
கிருபையும் உள்ளவரே
என் ஜீவனை அழிவில் நின்று
மீட்டவரே என் மேய்ப்ப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பிநேசரே எல்எலியோன்
என்றுமே உயர்ந்தவரே
எல்ஷடாய் (சர்வ) வல்லவரே
எல்ரோயீ காண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ன்னிப்பதில் வள்ளல் நீரே
சுகம் தரும் தெய்வம் நீரே
உம் அன்பையும் இரக்கத்தையும்
மணி முடியாய் சூட்டுகின்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2026-09-15T14:12:57Z</dcterms:created>
  <dcterms:modified xsi:type="dcterms:W3CDTF">2026-09-15T14:12:57Z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