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Divine, Spirit Divine------
Be Thou the Day-star on my darkness 
to shi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irit of Truth, Spirit of Truth- 
Be Thou the Teacher and the Guide 
of my yout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irit of Love, Spirit of Love----”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Thou the Leader to my mansion 
abov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pirit of Power, Spirit of Power---” 
Be Thou the praises of my song 
evermore ! Am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2026-07-30T14:39:44Z</dcterms:created>
  <dcterms:modified xsi:type="dcterms:W3CDTF">2026-07-30T14:39:44Z</dcterms:modified>
  <dc:title>Hymn : 193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