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5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calls us o'er the tumult 
Of our life's wild, restless sea ; 
Day by day His sweet voice soundeth, 
Saying,  Christian, follow Me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esus calls us from the worship 
Of the vain world's golden store ; 
From each idol that would keep us, 
Saying,  Christian, love Me more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our joys and in our sorrows, 
Days of toil and hours of ease, 
Still He calls, in cares and pleasures, 
“ Christian, love Me more than 
these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Josus calls us ! by Thy mercies, 
Saviour, may we hear Thy call; 
Give our hearts to Thy obedience, 
Serve and love Thee best of all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2026-07-31T16:11:06Z</dcterms:created>
  <dcterms:modified xsi:type="dcterms:W3CDTF">2026-07-31T16:11:06Z</dcterms:modified>
  <dc:title>Hymn : 762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