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நான்: ஐயோ! அதமானேன், நான் அசுத்த உதடுகளுள்ள மனுஷன், அசுத்த உதடுகளுள்ள ஜனங்களின் நடுவில் வாசமாயிருக்கிறவன்; சேனைகளின் கர்த்தராகிய ராஜாவை என் கண்கள் கண்டதே என்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நான்: ஐயோ! அதமானேன், நான் அசுத்த உதடுகளுள்ள மனுஷன், அசுத்த உதடுகளுள்ள ஜனங்களின் நடுவில் வாசமாயிருக்கிறவன்; சேனைகளின் கர்த்தராகிய ராஜாவை என் கண்கள் கண்டதே என்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சேராபீன்களில் ஒருவன் பலிபீடத்திலிருந்து, தன் கையிலே பிடித்த குறட்டால் ஒரு நெருப்புத் தழலை எடுத்து என்னிடத்தில் பறந்து வந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சேராபீன்களில் ஒருவன் பலிபீடத்திலிருந்து, தன் கையிலே பிடித்த குறட்டால் ஒரு நெருப்புத் தழலை எடுத்து என்னிடத்தில் பறந்து வந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ால் என் வாயைத் தொட்டு: இதோ, இது உன் உதடுகளைத் தொட்டதினால் உன் அக்கிரமம் நீங்கி, உன் பாவம் நிவிர்த்தியானது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ால் என் வாயைத் தொட்டு: இதோ, இது உன் உதடுகளைத் தொட்டதினால் உன் அக்கிரமம் நீங்கி, உன் பாவம் நிவிர்த்தியானது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யாரை நான் அனுப்புவேன், யார் நமது காரியமாய்ப் போவான் என்று உரைக்கிற ஆண்டவருடைய சத்தத்தைக் கேட்டேன். அதற்கு நான்: இதோ, அடியேன் இருக்கிறேன்; என்னை அனுப்பும் என்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யாரை நான் அனுப்புவேன், யார் நமது காரியமாய்ப் போவான் என்று உரைக்கிற ஆண்டவருடைய சத்தத்தைக் கேட்டேன். அதற்கு நான்: இதோ, அடியேன் இருக்கிறேன்; என்னை அனுப்பும் என்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ர்: நீ போய், இந்த ஜனங்களை நோக்கி: நீங்கள் காதாரக் கேட்டும் உணராமலும், கண்ணாரக்கண்டும் அறியாமலும் இருங்கள் என்று சொல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ர்: நீ போய், இந்த ஜனங்களை நோக்கி: நீங்கள் காதாரக் கேட்டும் உணராமலும், கண்ணாரக்கண்டும் அறியாமலும் இருங்கள் என்று சொல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சியா ராஜா மரணமடைந்த வருஷத்தில், ஆண்டவர் உயரமும் உன்னதமுமான சிங்காசனத்தின்மேல் வீற்றிருக்கக்கண்டேன்; அவருடைய வஸ்திரத்தொங்கலால் தேவாலயம் நிறைந்த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ந்த ஜனங்கள் தங்கள் கண்களினால் காணாமலும், தங்கள் காதுகளினால் கேளாமலும், தங்கள் இருதயத்தில் உணர்ந்து குணப்படாமலும், நான் அவர்களை ஆரோக்கியமாக்காமலுமிருக்க, நீ அவர்கள் இருதயத்தைக் கொழுத்ததாக்கி அவர்கள் காதுகளை மந்தப்படுத்தி, அவர்கள் கண்களை மூடிப்போடு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ந்த ஜனங்கள் தங்கள் கண்களினால் காணாமலும், தங்கள் காதுகளினால் கேளாமலும், தங்கள் இருதயத்தில் உணர்ந்து குணப்படாமலும், நான் அவர்களை ஆரோக்கியமாக்காமலுமிருக்க, நீ அவர்கள் இருதயத்தைக் கொழுத்ததாக்கி அவர்கள் காதுகளை மந்தப்படுத்தி, அவர்கள் கண்களை மூடிப்போடு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ந்த ஜனங்கள் தங்கள் கண்களினால் காணாமலும், தங்கள் காதுகளினால் கேளாமலும், தங்கள் இருதயத்தில் உணர்ந்து குணப்படாமலும், நான் அவர்களை ஆரோக்கியமாக்காமலுமிருக்க, நீ அவர்கள் இருதயத்தைக் கொழுத்ததாக்கி அவர்கள் காதுகளை மந்தப்படுத்தி, அவர்கள் கண்களை மூடிப்போடு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நான்: ஆண்டவரே, எதுவரைக்கும் என்று கேட்டேன். அதற்கு அவர்: பட்டணங்கள் குடியில்லாமலும், வீடுகள் மனுஷசஞ்சாரமில்லாமலும் பாழாகி, பூமி அவாந்தரவெளியாக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நான்: ஆண்டவரே, எதுவரைக்கும் என்று கேட்டேன். அதற்கு அவர்: பட்டணங்கள் குடியில்லாமலும், வீடுகள் மனுஷசஞ்சாரமில்லாமலும் பாழாகி, பூமி அவாந்தரவெளியாக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மனுஷரைத் தூரமாக விலக்குவதினால், தேசத்தின் நடுமையம் முற்றிலும் அசைக்கப்படும்வரைக்கும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ிலும் அதில் இன்னும் பத்திலொரு பங்கிருக்கும், அதுவும் திரும்ப நிர்மூலமாக்கப்படும்; கர்வாலிமரமும் அரசமரமும் இலையற்றுப்போனபின்பு, அவைகளின் அடிமரம் இருப்பதுபோல, அதின் அடிமரமும் பரிசுத்த வித்தாயிருக்கும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ிலும் அதில் இன்னும் பத்திலொரு பங்கிருக்கும், அதுவும் திரும்ப நிர்மூலமாக்கப்படும்; கர்வாலிமரமும் அரசமரமும் இலையற்றுப்போனபின்பு, அவைகளின் அடிமரம் இருப்பதுபோல, அதின் அடிமரமும் பரிசுத்த வித்தாயிருக்கும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ிலும் அதில் இன்னும் பத்திலொரு பங்கிருக்கும், அதுவும் திரும்ப நிர்மூலமாக்கப்படும்; கர்வாலிமரமும் அரசமரமும் இலையற்றுப்போனபின்பு, அவைகளின் அடிமரம் இருப்பதுபோல, அதின் அடிமரமும் பரிசுத்த வித்தாயிருக்கும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சியா ராஜா மரணமடைந்த வருஷத்தில், ஆண்டவர் உயரமும் உன்னதமுமான சிங்காசனத்தின்மேல் வீற்றிருக்கக்கண்டேன்; அவருடைய வஸ்திரத்தொங்கலால் தேவாலயம் நிறைந்தி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ேராபீன்கள் அவருக்கு மேலாக நின்றார்கள்; அவர்களில் ஒவ்வொருவனுக்கும் அவ்வாறு செட்டைகளிருந்தன; அவனவன் இரண்டு செட்டைகளால் தன் தன் முகத்தை மூடி, இரண்டு செட்டைகளால் தன் தன் கால்களை மூடி, இரண்டு செட்டைகளால் பறந்து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ேராபீன்கள் அவருக்கு மேலாக நின்றார்கள்; அவர்களில் ஒவ்வொருவனுக்கும் அவ்வாறு செட்டைகளிருந்தன; அவனவன் இரண்டு செட்டைகளால் தன் தன் முகத்தை மூடி, இரண்டு செட்டைகளால் தன் தன் கால்களை மூடி, இரண்டு செட்டைகளால் பறந்து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ருவரையொருவர் நோக்கி: சேனைகளின் கர்த்தர் பரிசுத்தர், பரிசுத்தர், பரிசுத்தர், பூமியனைத்தும் அவருடைய மகிமையால் நிறைந்திருக்கிறது என்று கூப்பிட்டுச் சொன்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ருவரையொருவர் நோக்கி: சேனைகளின் கர்த்தர் பரிசுத்தர், பரிசுத்தர், பரிசுத்தர், பூமியனைத்தும் அவருடைய மகிமையால் நிறைந்திருக்கிறது என்று கூப்பிட்டுச் சொன்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ூப்பிடுகிறவர்களின் சத்தத்தால் வாசல்களின் நிலைகள் அசைந்து, ஆலயம் புகையினால் நிறை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ூப்பிடுகிறவர்களின் சத்தத்தால் வாசல்களின் நிலைகள் அசைந்து, ஆலயம் புகையினால் நிறை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said I, Woe is me! for I am undone; because I am a man of unclean lips, and I dwell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a people of unclean lips: for mine eyes have seen the King,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flew one of the seraphims unto me, having a live coal in his hand, which he had taken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ongs from off the alt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laid it upon my mouth, and said, Lo, this has touched your lips; and yours iniquity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n away, and your sin purg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lso I heard the voice of the Lord, saying, Whom shall I send, and who will go for us? Then s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, Here am I; sen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said, Go, and tell this people, Hear all of you indeed, but understand not; and see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indeed, but perceive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year that king Uzziah died I saw also the LORD sitting upon a throne, high and lifted u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Make the heart of this people fat, and make their ears heavy, and shut their eyes; lest they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ir eyes, and hear with their ears, and understand with their heart, and convert, and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said I, Lord, how long? And he answered, Until the cities be wasted without inhabitan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s without man, and the land be utterly desola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LORD have removed men far away, and there be a great forsaking in the midst of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yet in it shall be a tenth, and it shall return, and shall be eaten: as a teil tree, and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oak, whose substance is in them, when they cast their leaves: so the holy seed shall b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bstanc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train filled the te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bove it stood the seraphims: each one had six wings; with two he covered his face, and with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covered his feet, and with two he did f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one cried unto another, and said, Holy, holy, holy, is the LORD of hosts: the whole earth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ll of his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posts of the door moved at the voice of him that cried, and the house was fill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mo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2026-06-10T10:09:43Z</dcterms:created>
  <dcterms:modified xsi:type="dcterms:W3CDTF">2026-06-10T10:09:43Z</dcterms:modified>
  <dc:title>ஏசாயா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