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சேராபீன்களில் ஒருவன் பலிபீடத்திலிருந்து, தன் கையிலே பிடித்த குறட்டால் ஒரு நெருப்புத் தழலை எடுத்து என்னிடத்தில் பறந்து வந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ால் என் வாயைத் தொட்டு: இதோ, இது உன் உதடுகளைத் தொட்டதினால் உன் அக்கிரமம் நீங்கி, உன் பாவம் நிவிர்த்தியானது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ால் என் வாயைத் தொட்டு: இதோ, இது உன் உதடுகளைத் தொட்டதினால் உன் அக்கிரமம் நீங்கி, உன் பாவம் நிவிர்த்தியானத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யாரை நான் அனுப்புவேன், யார் நமது காரியமாய்ப் போவான் என்று உரைக்கிற ஆண்டவருடைய சத்தத்தைக் கேட்டேன். அதற்கு நான்: இதோ, அடியேன் இருக்கிறேன்; என்னை அனுப்பும் என்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யாரை நான் அனுப்புவேன், யார் நமது காரியமாய்ப் போவான் என்று உரைக்கிற ஆண்டவருடைய சத்தத்தைக் கேட்டேன். அதற்கு நான்: இதோ, அடியேன் இருக்கிறேன்; என்னை அனுப்பும் என்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: நீ போய், இந்த ஜனங்களை நோக்கி: நீங்கள் காதாரக் கேட்டும் உணராமலும், கண்ணாரக்கண்டும் அறியாமலும் இருங்கள் என்று சொல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: நீ போய், இந்த ஜனங்களை நோக்கி: நீங்கள் காதாரக் கேட்டும் உணராமலும், கண்ணாரக்கண்டும் அறியாமலும் இருங்கள் என்று சொல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 ஜனங்கள் தங்கள் கண்களினால் காணாமலும், தங்கள் காதுகளினால் கேளாமலும், தங்கள் இருதயத்தில் உணர்ந்து குணப்படாமலும், நான் அவர்களை ஆரோக்கியமாக்காமலுமிருக்க, நீ அவர்கள் இருதயத்தைக் கொழுத்ததாக்கி அவர்கள் காதுகளை மந்தப்படுத்தி, அவர்கள் கண்களை மூடிப்போடு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 ஜனங்கள் தங்கள் கண்களினால் காணாமலும், தங்கள் காதுகளினால் கேளாமலும், தங்கள் இருதயத்தில் உணர்ந்து குணப்படாமலும், நான் அவர்களை ஆரோக்கியமாக்காமலுமிருக்க, நீ அவர்கள் இருதயத்தைக் கொழுத்ததாக்கி அவர்கள் காதுகளை மந்தப்படுத்தி, அவர்கள் கண்களை மூடிப்போடு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 ஜனங்கள் தங்கள் கண்களினால் காணாமலும், தங்கள் காதுகளினால் கேளாமலும், தங்கள் இருதயத்தில் உணர்ந்து குணப்படாமலும், நான் அவர்களை ஆரோக்கியமாக்காமலுமிருக்க, நீ அவர்கள் இருதயத்தைக் கொழுத்ததாக்கி அவர்கள் காதுகளை மந்தப்படுத்தி, அவர்கள் கண்களை மூடிப்போடு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சியா ராஜா மரணமடைந்த வருஷத்தில், ஆண்டவர் உயரமும் உன்னதமுமான சிங்காசனத்தின்மேல் வீற்றிருக்கக்கண்டேன்; அவருடைய வஸ்திரத்தொங்கலால் தேவாலயம் நிறைந்த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 ஜனங்கள் தங்கள் கண்களினால் காணாமலும், தங்கள் காதுகளினால் கேளாமலும், தங்கள் இருதயத்தில் உணர்ந்து குணப்படாமலும், நான் அவர்களை ஆரோக்கியமாக்காமலுமிருக்க, நீ அவர்கள் இருதயத்தைக் கொழுத்ததாக்கி அவர்கள் காதுகளை மந்தப்படுத்தி, அவர்கள் கண்களை மூடிப்போட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நான்: ஆண்டவரே, எதுவரைக்கும் என்று கேட்டேன். அதற்கு அவர்: பட்டணங்கள் குடியில்லாமலும், வீடுகள் மனுஷசஞ்சாரமில்லாமலும் பாழாகி, பூமி அவாந்தரவெளியாக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நான்: ஆண்டவரே, எதுவரைக்கும் என்று கேட்டேன். அதற்கு அவர்: பட்டணங்கள் குடியில்லாமலும், வீடுகள் மனுஷசஞ்சாரமில்லாமலும் பாழாகி, பூமி அவாந்தரவெளியாக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நான்: ஆண்டவரே, எதுவரைக்கும் என்று கேட்டேன். அதற்கு அவர்: பட்டணங்கள் குடியில்லாமலும், வீடுகள் மனுஷசஞ்சாரமில்லாமலும் பாழாகி, பூமி அவாந்தரவெளியாக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மனுஷரைத் தூரமாக விலக்குவதினால், தேசத்தின் நடுமையம் முற்றிலும் அசைக்கப்படும்வரைக்கும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ிலும் அதில் இன்னும் பத்திலொரு பங்கிருக்கும், அதுவும் திரும்ப நிர்மூலமாக்கப்படும்; கர்வாலிமரமும் அரசமரமும் இலையற்றுப்போனபின்பு, அவைகளின் அடிமரம் இருப்பதுபோல, அதின் அடிமரமும் பரிசுத்த வித்தாயிருக்கும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ிலும் அதில் இன்னும் பத்திலொரு பங்கிருக்கும், அதுவும் திரும்ப நிர்மூலமாக்கப்படும்; கர்வாலிமரமும் அரசமரமும் இலையற்றுப்போனபின்பு, அவைகளின் அடிமரம் இருப்பதுபோல, அதின் அடிமரமும் பரிசுத்த வித்தாயிருக்கும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ிலும் அதில் இன்னும் பத்திலொரு பங்கிருக்கும், அதுவும் திரும்ப நிர்மூலமாக்கப்படும்; கர்வாலிமரமும் அரசமரமும் இலையற்றுப்போனபின்பு, அவைகளின் அடிமரம் இருப்பதுபோல, அதின் அடிமரமும் பரிசுத்த வித்தாயிருக்கும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ரையொருவர் நோக்கி: சேனைகளின் கர்த்தர் பரிசுத்தர், பரிசுத்தர், பரிசுத்தர், பூமியனைத்தும் அவருடைய மகிமையால் நிறைந்திருக்கிறது என்று கூப்பிட்டுச் சொன்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ரையொருவர் நோக்கி: சேனைகளின் கர்த்தர் பரிசுத்தர், பரிசுத்தர், பரிசுத்தர், பூமியனைத்தும் அவருடைய மகிமையால் நிறைந்திருக்கிறது என்று கூப்பிட்டுச் சொன்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சியா ராஜா மரணமடைந்த வருஷத்தில், ஆண்டவர் உயரமும் உன்னதமுமான சிங்காசனத்தின்மேல் வீற்றிருக்கக்கண்டேன்; அவருடைய வஸ்திரத்தொங்கலால் தேவாலயம் நிறைந்த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ூப்பிடுகிறவர்களின் சத்தத்தால் வாசல்களின் நிலைகள் அசைந்து, ஆலயம் புகையினால் நிறை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ேராபீன்கள் அவருக்கு மேலாக நின்றார்கள்; அவர்களில் ஒவ்வொருவனுக்கும் அவ்வாறு செட்டைகளிருந்தன; அவனவன் இரண்டு செட்டைகளால் தன் தன் முகத்தை மூடி, இரண்டு செட்டைகளால் தன் தன் கால்களை மூடி, இரண்டு செட்டைகளால் பறந்த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ேராபீன்கள் அவருக்கு மேலாக நின்றார்கள்; அவர்களில் ஒவ்வொருவனுக்கும் அவ்வாறு செட்டைகளிருந்தன; அவனவன் இரண்டு செட்டைகளால் தன் தன் முகத்தை மூடி, இரண்டு செட்டைகளால் தன் தன் கால்களை மூடி, இரண்டு செட்டைகளால் பறந்து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ான்: ஐயோ! அதமானேன், நான் அசுத்த உதடுகளுள்ள மனுஷன், அசுத்த உதடுகளுள்ள ஜனங்களின் நடுவில் வாசமாயிருக்கிறவன்; சேனைகளின் கர்த்தராகிய ராஜாவை என் கண்கள் கண்டதே என்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ான்: ஐயோ! அதமானேன், நான் அசுத்த உதடுகளுள்ள மனுஷன், அசுத்த உதடுகளுள்ள ஜனங்களின் நடுவில் வாசமாயிருக்கிறவன்; சேனைகளின் கர்த்தராகிய ராஜாவை என் கண்கள் கண்டதே என்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ான்: ஐயோ! அதமானேன், நான் அசுத்த உதடுகளுள்ள மனுஷன், அசுத்த உதடுகளுள்ள ஜனங்களின் நடுவில் வாசமாயிருக்கிறவன்; சேனைகளின் கர்த்தராகிய ராஜாவை என் கண்கள் கண்டதே என்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சேராபீன்களில் ஒருவன் பலிபீடத்திலிருந்து, தன் கையிலே பிடித்த குறட்டால் ஒரு நெருப்புத் தழலை எடுத்து என்னிடத்தில் பறந்து வந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গরম কযলার টুকরো হাতে নিয়ে আমার কাছে উড়ে এ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দূতটি গরম কযলা আমার ঠোঁটে ছোঁযাল| তারপর দূতটি বলল, “যে মূহুর্তে এই গরম কযলা তোমার ঠোঁট স্পর্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, তোমার সমস্ত অপরাধ মুছে গেল | তোমার সব পাপ মুছে গে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আমি আমার প্রভুর কণ্ঠস্বর শুনতে পেলাম| তিনি বললেন, “আমি কাকে পাঠাব? আমাদের পক্ষে 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?”তখন আমি বললাম, “এই যে, আমি আছি, আমাকে পাঠান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প্রভু আমাকে বললেন, “যাও এবং এই লোকদের বল: ‘তোমরা মন দিয়ে শোন কিন্তু বোঝো না! কাছ থেকে দে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কোন কিছু শেখো না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লোককে বিভ্রান্ত কর| লোকরা যে সব জিনিস দেখছে ও শুনছে তা তাদের বুঝতে দিও না| যদি তুমি এটা না ক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হয়তো তারা যে জিনিস কানে শুনবে তা সত্যি সত্যিই বুঝতে পারবে| তারা হয়তো সত্যিই তাদের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লদ্ধি করতে পারবে| যদি তারা এটা করে তাহলে লোকরা হয়তো আমার কাছে ফিরে আসতে পারে এবং তারা আরোগ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ে বছর ঊষিয রাজার মৃত্যু হল আমি প্রভুকে এক উচ্চ ও মনোরম সিংহাসনে বসে থাকতে দেখলাম| তাঁর লম্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ক্ষমা) লাভ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আমি জিজ্ঞাসা করলাম, “প্রভু এটা আমি কতদিন করব?”প্রভু বললেন, “যতদিন পর্য়ন্ত সকল নগর ধ্বংস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 এবং লোকে চলে না যায়| যতদিন না পর্য়ন্ত একটি মানুষও তাদের বাড়ীতে পড়ে থাকে এবং গোটা দ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স্থানে পরিণত হয় তত দিন এটা ক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লোকদের অনেক দূরে পাঠিয়ে দেবেন| দেশের একটা বিরাট অংশ খালি পড়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দশ ভাগের এক ভাগ লোককে দেশে থাকার অনুমতি দেওয়া হবে| এই লোকগুলি প্রভুর কাছে ফিরে আসবে যদি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ধ্বংস হয়ে যাবার কথা| তারা একটি ওক গাছের মতো| এই গাছকে কাটার পর গুঁড়ি পড়ে থাকে| এই গুঁড়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অবশিষ্ট লোকরা) একটি বিশেষ বীজ| অর্থাত্‌ পবিত্র লোকরাই দেশ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দূতরা একে অপরকে ডেকে বলতে লাগল, “পবিত্র, পবিত্র, পবিত্র| প্রভু সর্বশক্তিমান খুবই পবিত্র|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িমায পৃথিবী পরিপূর্ণ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পোশাক মন্দিরকে ভরে দ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দের চিত্কারে দরজার কাঠামো কেঁপে উঠলো| মন্দির ধোঁযায় ভরে যে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র বিশেষ দূত সরাফরা তাঁর চারপাশে দাঁড়িয়েছিল| তাদের প্রত্যেকের ছয়টি করে ডানা ছিল| তারা দু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ানা দিয়ে মুখ ঢাকে, দুটি ডানা দিয়ে পা ঢাকে এবং বাকি দুটি ডানা তারা ওড়ার কাজে ব্যবহার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আমি হঠাত্‌ই ভীষণ ভয় পেয়ে গেলাম| আমি বললাম, “হায! আমি ধ্বংস হয়ে যাব| ঈশ্বরের সঙ্গে কথা বল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আমি যথেষ্ট শুচি নই| এবং আমি এমন লোকদের মধ্যে বাস করি যারা ঈশ্বরের সঙ্গে কথা বলার মতো যথেষ্ট শুচ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য়|কারণ আমি রাজাকে, প্রভু সর্বশক্তিমানকে দেখ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বেদীতে আগুন জ্বলছিল| সরাফদের এক জন ইউ আকারের একটি চিমটি দিয়ে আগুন থেকে কযলা তুলছিল| এই দূত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2026-08-01T12:08:53Z</dcterms:created>
  <dcterms:modified xsi:type="dcterms:W3CDTF">2026-08-01T12:08:53Z</dcterms:modified>
  <dc:title>ஏசாயா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