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சுகமுண்டு இயேசுவண்டை மாத்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ு மாற்றிடும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ு நொறுக்கிடுமே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வே – 2 அலங்கோலம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வே – 2 அவதி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ாபங்கள் பாவங்கள் நீ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லோகாதி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ு மாற்றினதெ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ு – நொருக்கினதே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வே – 2 அலங்கோலம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வே – 2 அவதி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பங்கள் பாவங்கள் நீ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லோகாதி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ாயங்களால், சுகம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போக்கும், பாவங்கள் நீ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2026-07-30T10:29:41Z</dcterms:created>
  <dcterms:modified xsi:type="dcterms:W3CDTF">2026-07-30T10:29:41Z</dcterms:modified>
  <dc:title>துதிப் பாடல்கள் : 1044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