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் முன்னாகப் போய், துரோவா பட்டணத்திலே எங்களுக்காகக் காத்த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ுளிப்பில்லா அப்பப்பண்டிகை நாட்களுக்குப்பின்பு நாங்கள் கப்பல் ஏறிப் பிலிப்பிபட்டணத்தை விட்டு ஐந்து நாளைக்குள்ளே துரோவாபட்டணத்துக்கு அவர்களிடத்தில் வந்து, அங்கே ஏழுநாள் தங்கியிருந்த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ுளிப்பில்லா அப்பப்பண்டிகை நாட்களுக்குப்பின்பு நாங்கள் கப்பல் ஏறிப் பிலிப்பிபட்டணத்தை விட்டு ஐந்து நாளைக்குள்ளே துரோவாபட்டணத்துக்கு அவர்களிடத்தில் வந்து, அங்கே ஏழுநாள் தங்கியிருந்த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ரத்தின் முதல்நாளிலே, அப்பம் பிட்கும்படி சீஷர்கள் கூடிவந்திருக்கையில், பவுல் மறுநாளிலே புறப்படவேண்டுமென்றிருந்து, அவர்களுடனே சம்பாஷித்து, நடுராத்திரி மட்டும் பிரசங்க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ரத்தின் முதல்நாளிலே, அப்பம் பிட்கும்படி சீஷர்கள் கூடிவந்திருக்கையில், பவுல் மறுநாளிலே புறப்படவேண்டுமென்றிருந்து, அவர்களுடனே சம்பாஷித்து, நடுராத்திரி மட்டும் பிரசங்க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கூடியிருந்த மேல்வீட்டிலே அநேக விளக்குகள் வைத்த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ஐத்திகு என்னும் பேர்கொண்ட ஒரு வாலிபன் ஜன்னலில் உட்கார்ந்திருந்து, பவுல் நெடுநேரம் பிரசங்கம் பண்ணிக்கொண்டிருக்கையில், மிகுந்த தூக்கமடைந்து, நித்திரைமயக்கத்தினால் சாய்ந்து, மூன்றாம் மெத்தையிலிருந்து கீழே விழுந்து, மரித்தவனாய் எடுக்கப்ப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ஐத்திகு என்னும் பேர்கொண்ட ஒரு வாலிபன் ஜன்னலில் உட்கார்ந்திருந்து, பவுல் நெடுநேரம் பிரசங்கம் பண்ணிக்கொண்டிருக்கையில், மிகுந்த தூக்கமடைந்து, நித்திரைமயக்கத்தினால் சாய்ந்து, மூன்றாம் மெத்தையிலிருந்து கீழே விழுந்து, மரித்தவனாய் எடுக்கப்ப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ஐத்திகு என்னும் பேர்கொண்ட ஒரு வாலிபன் ஜன்னலில் உட்கார்ந்திருந்து, பவுல் நெடுநேரம் பிரசங்கம் பண்ணிக்கொண்டிருக்கையில், மிகுந்த தூக்கமடைந்து, நித்திரைமயக்கத்தினால் சாய்ந்து, மூன்றாம் மெத்தையிலிருந்து கீழே விழுந்து, மரித்தவனாய் எடுக்கப்ப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பவுல் இறங்கிப்போய், அவன்மேல் விழுந்து, அவனை அணைத்துக்கொண்டு: கலங்காதிருங்கள், இவன் உயிர் இவனுக்குள் இருக்கிறது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லகம் அமர்ந்தபின்பு, பவுல் சீஷரைத் தன்னிடத்திற்கு வரவழைத்து, வினவிக்கொண்டு, மக்கெதோனியாவுக்குப்போகப் புறப்ப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பவுல் இறங்கிப்போய், அவன்மேல் விழுந்து, அவனை அணைத்துக்கொண்டு: கலங்காதிருங்கள், இவன் உயிர் இவனுக்குள் இருக்கிறது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ஏறிப்போய், அப்பம் பிட்டு புசித்து, விடியற்காலமளவும் வெகுநேரம் பேசிக்கொண்டு, பின்பு புறப்ப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ஏறிப்போய், அப்பம் பிட்டு புசித்து, விடியற்காலமளவும் வெகுநேரம் பேசிக்கொண்டு, பின்பு புறப்ப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வாலிபனை அவர்கள் உயிருள்ளவனாகக் கூட்டிக்கொண்டுவந்து, மிகுந்த ஆறுதலடை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ிலேத்துவிலிருந்து அவன் எபேசுவுக்கு ஆள் அனுப்பி, சபையின் மூப்பரை வரவழை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ிலேத்துவிலிருந்து அவன் எபேசுவுக்கு ஆள் அனுப்பி, சபையின் மூப்பரை வரவழை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வுல் ஆசோபட்டணம் வரைக்கும் கரைவழியாய்ப் போக மனதாயிருந்தபடியால், அவன் திட்டம்பண்ணியிருந்தபடியே, நாங்கள் கப்பல் ஏறி, அந்தப்பட்டணத்தில் அவனை ஏற்றிக்கொள்ளும்படி முன்னாக அங்கே போயிருந்த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வுல் ஆசோபட்டணம் வரைக்கும் கரைவழியாய்ப் போக மனதாயிருந்தபடியால், அவன் திட்டம்பண்ணியிருந்தபடியே, நாங்கள் கப்பல் ஏறி, அந்தப்பட்டணத்தில் அவனை ஏற்றிக்கொள்ளும்படி முன்னாக அங்கே போயிருந்த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வுல் ஆசோபட்டணம் வரைக்கும் கரைவழியாய்ப் போக மனதாயிருந்தபடியால், அவன் திட்டம்பண்ணியிருந்தபடியே, நாங்கள் கப்பல் ஏறி, அந்தப்பட்டணத்தில் அவனை ஏற்றிக்கொள்ளும்படி முன்னாக அங்கே போயிருந்த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ன்னிடத்தில் வந்து சேர்ந்தபொழுது, அவன் அவர்களை நோக்கி: நான் ஆசியாநாட்டில் வந்த முதல்நாள் தொடங்கி எல்லாக் காலங்களிலும் உங்களுடனே இன்னவிதமாய் இருந்தேன் என்பதை நீங்கள் அறிந்திருக்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லகம் அமர்ந்தபின்பு, பவுல் சீஷரைத் தன்னிடத்திற்கு வரவழைத்து, வினவிக்கொண்டு, மக்கெதோனியாவுக்குப்போகப் புறப்ப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ன்னிடத்தில் வந்து சேர்ந்தபொழுது, அவன் அவர்களை நோக்கி: நான் ஆசியாநாட்டில் வந்த முதல்நாள் தொடங்கி எல்லாக் காலங்களிலும் உங்களுடனே இன்னவிதமாய் இருந்தேன் என்பதை நீங்கள் அறிந்திருக்கிற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ன்னிடத்தில் வந்து சேர்ந்தபொழுது, அவன் அவர்களை நோக்கி: நான் ஆசியாநாட்டில் வந்த முதல்நாள் தொடங்கி எல்லாக் காலங்களிலும் உங்களுடனே இன்னவிதமாய் இருந்தேன் என்பதை நீங்கள் அறிந்திருக்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ஆசோபட்டணத்திலே எங்களைக் கண்டபோது, நாங்கள் அவனை ஏற்றிக்கொண்டு, மித்திலேனே பட்டணத்துக்கு வந்த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ஆசோபட்டணத்திலே எங்களைக் கண்டபோது, நாங்கள் அவனை ஏற்றிக்கொண்டு, மித்திலேனே பட்டணத்துக்கு வந்த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கு மனத்தாழ்மையோடும், மிகுந்த கண்ணீரோடும், யூதருடைய தீமையான யோசனைகளால் எனக்கு நேரிட்ட சோதனைகளோடும், நான் கர்த்தரைச் சேவித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கு மனத்தாழ்மையோடும், மிகுந்த கண்ணீரோடும், யூதருடைய தீமையான யோசனைகளால் எனக்கு நேரிட்ட சோதனைகளோடும், நான் கர்த்தரைச் சேவித்த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ம்விட்டு, மறுநாளிலே கீயுதீவுக்கு எதிராக வ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ம்விட்டு, மறுநாளிலே கீயுதீவுக்கு எதிராக வ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ரயோஜனமானவைகைளில் ஒன்றையும் நான் உங்களுக்கு மறைத்துவைக்காமல், வெளியரங்கமாக வீடுகள்தோறும் உங்களுக்கு பிரசங்கித்து உபதேசம்பண்ண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ரயோஜனமானவைகைளில் ஒன்றையும் நான் உங்களுக்கு மறைத்துவைக்காமல், வெளியரங்கமாக வீடுகள்தோறும் உங்களுக்கு பிரசங்கித்து உபதேசம்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ந்தத் திசைகளிலே சுற்றி நடந்து, சீஷர்களுக்கு வெகுவாய்ப் புத்திசொல்லி, கிரேக்கு தேசத்திலே சேர்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வுல் கூடுமானால் பெந்தெகொஸ்தே பண்டிகைநாளிலே எருசலேமிலிருக்கவேண்டுமென்று தீவிரப்பட்டதினிமித்தம், தான் ஆசியாவிலே காலம்போக்காதபடிக்கு, எபேசு பட்டணத்தைக் கடந்து போகவேண்டுமென்று தீர்மானித்ததினால், மறுநாளிலே சாமுதீவு பிடித்து, துரோகில்லியோன் ஊர்த்துறையிலே தங்கி, மறுநாள் மிலேத்துபட்டணத்துக்கு வந்த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வுல் கூடுமானால் பெந்தெகொஸ்தே பண்டிகைநாளிலே எருசலேமிலிருக்கவேண்டுமென்று தீவிரப்பட்டதினிமித்தம், தான் ஆசியாவிலே காலம்போக்காதபடிக்கு, எபேசு பட்டணத்தைக் கடந்து போகவேண்டுமென்று தீர்மானித்ததினால், மறுநாளிலே சாமுதீவு பிடித்து, துரோகில்லியோன் ஊர்த்துறையிலே தங்கி, மறுநாள் மிலேத்துபட்டணத்துக்கு வந்த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ிடத்திற்கு மனந்திரும்புவதைக்குறித்தும், நம்முடைய கர்த்தராகிய இயேசுகிறிஸ்துவை விசுவாசிப்பதைக்குறித்தும், நான் யூதருக்கும் கிரேக்கருக்கும் சாட்சியாக அறிவித்த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ிடத்திற்கு மனந்திரும்புவதைக்குறித்தும், நம்முடைய கர்த்தராகிய இயேசுகிறிஸ்துவை விசுவாசிப்பதைக்குறித்தும், நான் யூதருக்கும் கிரேக்கருக்கும் சாட்சியாக அறிவித்த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நான் ஆவியிலே கட்டுண்டவனாய் எருசலேமுக்குப் போகிறேன்; அங்கே எனக்கு நேரிடுங்காரியங்களை நான் அறிய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ட்டுகளும் உபத்திரவங்களும் எனக்கு வைத்திருக்கிறதென்று பரிசுத்த ஆவியானவர் பட்டணந்தோறும் தெரிவிக்கிறதைமாத்திரம் அறிந்திருக்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ட்டுகளும் உபத்திரவங்களும் எனக்கு வைத்திருக்கிறதென்று பரிசுத்த ஆவியானவர் பட்டணந்தோறும் தெரிவிக்கிறதைமாத்திரம் அறிந்திருக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ிலும் அவைகளில் ஒன்றையுங்குறித்துக் கவலைப்படேன்; என் பிராணனையும் நான் அருமையாக எண்ணேன்; என் ஓட்டத்தைச் சந்தோஷத்தோடே முடிக்கவும், தேவனுடைய கிருபையின் சுவிசேஷத்தைப் பிரசங்கம்பண்ணும்படிக்கு நான் கர்த்தராகிய இயேசுவினிடத்தில் பெற்ற ஊழியத்தை நிறைவேற்றவுமே விரும்ப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ிலும் அவைகளில் ஒன்றையுங்குறித்துக் கவலைப்படேன்; என் பிராணனையும் நான் அருமையாக எண்ணேன்; என் ஓட்டத்தைச் சந்தோஷத்தோடே முடிக்கவும், தேவனுடைய கிருபையின் சுவிசேஷத்தைப் பிரசங்கம்பண்ணும்படிக்கு நான் கர்த்தராகிய இயேசுவினிடத்தில் பெற்ற ஊழியத்தை நிறைவேற்றவுமே விரும்ப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ிலும் அவைகளில் ஒன்றையுங்குறித்துக் கவலைப்படேன்; என் பிராணனையும் நான் அருமையாக எண்ணேன்; என் ஓட்டத்தைச் சந்தோஷத்தோடே முடிக்கவும், தேவனுடைய கிருபையின் சுவிசேஷத்தைப் பிரசங்கம்பண்ணும்படிக்கு நான் கர்த்தராகிய இயேசுவினிடத்தில் பெற்ற ஊழியத்தை நிறைவேற்றவுமே விரும்ப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ந்தத் திசைகளிலே சுற்றி நடந்து, சீஷர்களுக்கு வெகுவாய்ப் புத்திசொல்லி, கிரேக்கு தேசத்திலே சேர்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நான் உங்களுக்குள்ளே சஞ்சரித்து, தேவனுடைய ராஜ்யத்தைக் குறித்துப் பிரசங்கம்பண்ணினதைக் கேட்டவர்களாகிய நீங்களெல்லாரும் இனி என் முகத்தைப் பார்க்கமாட்டீர்களென்று அறிந்திருக்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நான் உங்களுக்குள்ளே சஞ்சரித்து, தேவனுடைய ராஜ்யத்தைக் குறித்துப் பிரசங்கம்பண்ணினதைக் கேட்டவர்களாகிய நீங்களெல்லாரும் இனி என் முகத்தைப் பார்க்கமாட்டீர்களென்று அறிந்திருக்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ுடைய ஆலோசனையில் ஒன்றையும் நான் மறைத்து வைக்காமல், எல்லாவற்றையும் உங்களுக்கு அறிவித்தபடியினாலே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ுடைய ஆலோசனையில் ஒன்றையும் நான் மறைத்து வைக்காமல், எல்லாவற்றையும் உங்களுக்கு அறிவித்தபடியினாலே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டைய இரத்தப்பழிக்கும் நீங்கி நான் சுத்தமாயிருக்கிறேனென்பதற்கு உங்களை இன்றையத்தினம் சாட்சிகளாக வைக்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டைய இரத்தப்பழிக்கும் நீங்கி நான் சுத்தமாயிருக்கிறேனென்பதற்கு உங்களை இன்றையத்தினம் சாட்சிகளாக வைக்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உங்களைக்குறித்தும், தேவன் தம்முடைய சுயரத்தத்தினாலே சம்பாதித்துக்கொண்ட தமது சபையை மேய்ப்பதற்குப் பரிசுத்த ஆவி உங்களைக் கண்காணிகளாக வைத்த மந்தை முழுவதையுங்குறித்தும், எச்சரிக்கையாயிர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உங்களைக்குறித்தும், தேவன் தம்முடைய சுயரத்தத்தினாலே சம்பாதித்துக்கொண்ட தமது சபையை மேய்ப்பதற்குப் பரிசுத்த ஆவி உங்களைக் கண்காணிகளாக வைத்த மந்தை முழுவதையுங்குறித்தும், எச்சரிக்கையாயிர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உங்களைக்குறித்தும், தேவன் தம்முடைய சுயரத்தத்தினாலே சம்பாதித்துக்கொண்ட தமது சபையை மேய்ப்பதற்குப் பரிசுத்த ஆவி உங்களைக் கண்காணிகளாக வைத்த மந்தை முழுவதையுங்குறித்தும், எச்சரிக்கையாயிருங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போனபின்பு மந்தையைத் தப்பவிடாத கொடிதான ஓநாய்கள் உங்களுக்குள்ளே வர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ங்கே மூன்றுமாதம் சஞ்சரித்தபின்பு, அவன் கப்பல் ஏறி, சீரியாதேசத்துக்குப்போக மனதாயிருந்தபோது, யூதர்கள் அவனுக்குத் தீமைசெய்யும்படி ரகசியமான யோசனைகொண்டிருந்தபடியால், மக்கெதோனியா தேசத்தின் வழியாய்த் திரும்பிப்போகத் தீர்மானம் பண்ணினான்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போனபின்பு மந்தையைத் தப்பவிடாத கொடிதான ஓநாய்கள் உங்களுக்குள்ளே வர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ிலும் சிலர் எழும்பி, சீஷர்களைத் தங்களிடத்தில் இழுத்துக்கொள்ளும்படி மாறுபாடானவைகளைப் போதிப்பார்களென்று அறிந்திருக்கிற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ிலும் சிலர் எழும்பி, சீஷர்களைத் தங்களிடத்தில் இழுத்துக்கொள்ளும்படி மாறுபாடானவைகளைப் போதிப்பார்களென்று அறிந்திருக்கிற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னபடியால், நான் மூன்றுவருஷகாலமாய் இரவும் பகலும் கண்ணீரோடே இடைவிடாமல் அவனவனுக்குப் புத்திசொல்லிக்கொண்டுவந்ததை நினைத்து விழித்திருங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னபடியால், நான் மூன்றுவருஷகாலமாய் இரவும் பகலும் கண்ணீரோடே இடைவிடாமல் அவனவனுக்குப் புத்திசொல்லிக்கொண்டுவந்ததை நினைத்து விழித்திருங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னபடியால், நான் மூன்றுவருஷகாலமாய் இரவும் பகலும் கண்ணீரோடே இடைவிடாமல் அவனவனுக்குப் புத்திசொல்லிக்கொண்டுவந்ததை நினைத்து விழித்திருங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ொழுதும் சகோதரரே, நீங்கள் பக்திவிருத்தியடையவும், பரிசுத்தமாகப்பட்ட அனைவருக்குள்ளும் உங்களுக்குச் சுதந்தரத்தைக் கொடுக்கவும் வல்லவராயிருக்கிற தேவனுக்கும் அவருடைய கிருபையுள்ள வசனத்துக்கும் உங்களை ஒப்புக்கொடுக்கிற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ொழுதும் சகோதரரே, நீங்கள் பக்திவிருத்தியடையவும், பரிசுத்தமாகப்பட்ட அனைவருக்குள்ளும் உங்களுக்குச் சுதந்தரத்தைக் கொடுக்கவும் வல்லவராயிருக்கிற தேவனுக்கும் அவருடைய கிருபையுள்ள வசனத்துக்கும் உங்களை ஒப்புக்கொடுக்கிற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டைய வெள்ளியையாகிலும் பொன்னையாகிலும் வஸ்திரத்தையாகிலும் நான் இச்சிக்கவ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அறிந்திருக்கிறபடி, எனக்கும் என்னுடனேகூட இருந்தவர்களுக்கும் வேண்டியவைகளுக்காக இந்தக் கைகளே வேலைசெய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ங்கே மூன்றுமாதம் சஞ்சரித்தபின்பு, அவன் கப்பல் ஏறி, சீரியாதேசத்துக்குப்போக மனதாயிருந்தபோது, யூதர்கள் அவனுக்குத் தீமைசெய்யும்படி ரகசியமான யோசனைகொண்டிருந்தபடியால், மக்கெதோனியா தேசத்தின் வழியாய்த் திரும்பிப்போகத் தீர்மானம் பண்ணினான்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அறிந்திருக்கிறபடி, எனக்கும் என்னுடனேகூட இருந்தவர்களுக்கும் வேண்டியவைகளுக்காக இந்தக் கைகளே வேலைசெய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ப் பிரயாசப்பட்டு, பலவீனரைத் தாங்கவும், வாங்குகிறதைப்பார்க்கிலும் கொடுக்கிறதே பாக்கியம் என்று கர்த்தராகிய இயேசு சொன்ன வார்த்தைகளை நினைக்கவும் வேண்டுமென்று எல்லாவிதத்திலேயும் உங்களுக்குக் காண்பித்தேன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ப் பிரயாசப்பட்டு, பலவீனரைத் தாங்கவும், வாங்குகிறதைப்பார்க்கிலும் கொடுக்கிறதே பாக்கியம் என்று கர்த்தராகிய இயேசு சொன்ன வார்த்தைகளை நினைக்கவும் வேண்டுமென்று எல்லாவிதத்திலேயும் உங்களுக்குக் காண்பித்தேன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ப் பிரயாசப்பட்டு, பலவீனரைத் தாங்கவும், வாங்குகிறதைப்பார்க்கிலும் கொடுக்கிறதே பாக்கியம் என்று கர்த்தராகிய இயேசு சொன்ன வார்த்தைகளை நினைக்கவும் வேண்டுமென்று எல்லாவிதத்திலேயும் உங்களுக்குக் காண்பித்தேன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ைச் சொன்னபின்பு, அவன் முழங்காற்படியிட்டு, அவர்களெல்லாரோடுங்கூட ஜெபம்பண்ணி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மிகவும் அழுது என் முகத்தை நீங்கள் இனிப் பார்க்கமாட்டீர்களென்று அவன் சொன்ன வார்த்தையைக்குறித்து அதிகமாய்த் துக்கப்பட்ட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மிகவும் அழுது என் முகத்தை நீங்கள் இனிப் பார்க்கமாட்டீர்களென்று அவன் சொன்ன வார்த்தையைக்குறித்து அதிகமாய்த் துக்கப்பட்ட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வுலின் கழுத்தைக் கட்டிக்கொண்டு, அவனை முத்தஞ்செய்து, கப்பல்வரைக்கும் அவனுடனே கூடப்போனார்கள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ரோயா ஊரானாகிய சோபத்தரும், தெசலோனிக்கேயரில் அரிஸ்தர்க்கும், செக்குந்தும், தொபையானாகிய காயுவும், தீமோத்தேயும், ஆசியா நாட்டாராகிய தீகிக்கும் துரோப்பீமும், ஆசியாநாடுவரைக்கும் அவனுக்கு வழித்துணையாய் வ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ரோயா ஊரானாகிய சோபத்தரும், தெசலோனிக்கேயரில் அரிஸ்தர்க்கும், செக்குந்தும், தொபையானாகிய காயுவும், தீமோத்தேயும், ஆசியா நாட்டாராகிய தீகிக்கும் துரோப்பீமும், ஆசியாநாடுவரைக்கும் அவனுக்கு வழித்துணையாய் 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ાઉલની આગળ આ માણસો પહેલા ગયા. તેઓ ત્રોઆસ શહેરમાં અમારી રાહ જો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બેખમીરની રોટલીના દિવસ પછી અમે વહાણમાં બેસીને ફિલિપ્પી શહેરમાંથી નીકળ્યા. અમે ત્રોઆસમાં આ માણસ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ંચ દિવસ પછી મળ્યા અને સાત દિવસ રોક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સપ્તાહના પહેલા દિવસે, અમે બધા રોટલી ભાંગવાને એકઠા થયા હતા. પાઉલે સમૂહને વાત કરી. તે બીજે દિવ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દાય થવાની યોજના કરતો હતો. પાઉલે મધરાત સુધી વાતો ચાલુ ર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અમે બધા મેડા પર ઓરડામાં એક સાથે હતા, અને ત્યાં ઓરડામાં ઘણી બત્તીઓ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્યાં યુતુખસ નામનો યુવાન માણસ બારીમાં બેઠો હતો. પાઉલે વાતો કરવાનું ચાલુ રાખ્યુ. અને યુતુખસને ઝોક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તા હતા. આખરે યુતુખસ ગાઢ નિંદ્રામાં ગયો અને બારીમાંથી નીચે પડ્યો. તે ત્રીજે માળથી જમીન પર પટક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યારે લોકો ત્યાં ગયા અને તેને ઊચક્યો, ત્યારે તે મૃત્યુ પામ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ાઉલ નીચે યુતુખસ પાસે ગયો. તે ઘૂંટણે પડ્યો અને યુતુખસને બાથમાં લીધો. પાઉલે બીજા વિશ્વાસ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્યારે મુશ્કેલીનો અંત આવ્યો ત્યારે પાઉલે શિષ્યોને તેની પાસે બોલાવ્યા, તેમને પ્રોત્સાહિત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ચિંતા કરશો નહિ. હવે તે જીવ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ાઉલ ફરીથી મેડા પર ગયો. તેણે રોટલીનો ટુકડો કર્યો અને ખાધો. પાઉલે તેઓને લાંબો સમય સુધી બોધ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યારે તેણે વાત કરવાનું બંધ કર્યુ, તે વહેલી સવાર હતી. પછી પાઉલે વિદાય લ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લોકો યુતુખસ ને ઘરે લઈ ગયા. તે જીવતો હતો, તેથી લોકો ઘણો આનંદ પામ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ાઉલે મિલેતસથી પાછો એક સંદેશો એફેસસમાં મોકલ્યો. પાઉલે એફેસસના વડીલોને પોતાની પાસે આવવા નિમંત્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ઠ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મે આસસ શહેર જવા માટે વહાણ હંકાર્યુ. અમે પાઉલની આગળ પહેલા ગયા. તેની ઈચ્છા અમને આસસમાં મળવાન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વહાણમાં અમારી સાથે જોડાવાની હતી.પાઉલે અમને આ કરવા માટે કહ્યું. કારણ કે તે જમીન માર્ગે આસસ જ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ચ્છ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્યારે વડીલો આવ્યા, ત્યારે પાઉલે તેઓને કહ્યું, “આશિયામાં હું આવ્યો તેના પ્રથમ દિવસથી તમ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તેઓને તેણે છેલ્લી સલામ પાઠવી અને મકદોનિયાનો પ્રવાસ શરૂ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ન વિષે જાણો છો. હું તમારી સાથે હતો ત્યારે આટલો બધો સમય તમારી સાથે કેવી રીતે રહ્યો હતો તે તમે જાણ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ાછળથી, અમે આસસમાં પાઉલને મળ્યા, અને પછી તે અમારી સાથે વહાણ પર આવ્યો. અમે બધા મિતુલેની શહે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યહૂદિઓ મારી વિરૂદ્ધ કાવતરું ધડી રહ્યા હતા. તેથી મને બહુ મુશ્કેલી પડી અને તેથી હું ઘણી વાર ર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તમે જાણો છો કે મેં હંમેશા પ્રભુની સેવા કરી છે. મેં કદી મારા વિષે પહેલા વિચાર્યુ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ીજે દિવસે અમે મિતુલેનીથી દૂર વહાણ હંકારી ગયા. અમે ખિયોસ ટાપુ નજીકની જગ્યાએ આવ્યા. પછી બી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ે અમે સામોસ ટાપુ તરફ હંકારી ગયા. એક દિવસ પછી અમે મિલેતસ શહેર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મેં હંમેશા તમારા માટે જે ઉત્તમ હતું તે જ કર્યુ છે. મેં લોકોની સમક્ષ જાહેરમાં ઈસુ વિષેની સુવાર્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કહી. અને તમારા ઘરોમાં પણ બોધ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મકદોનિયાના માર્ગમાં જુદા જુદા સ્થળોએ તેણે ઈસુના શિષ્યોને દ્રઠ કરવા પાઉલ જ્યાં સુધી ગ્રીસ પહોંચ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ાઉલે એફેસસ નહિ રોકાવવાનો નિર્ણય કરી જ લીધો. તેની ઈચ્છા આસિયામાં લાંબો સમય રોકાવવાની ન હતી.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ાવળ હતી કારણ કે શક્ય હોય તો પચાસમાના પર્વને દિવસે તેની ઈચ્છા યરૂશાલેમમાં હાજર રહેવા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મેં બધા લોકોને કહ્યું, યહૂદિ લોકો અને ગ્રીક લોકો તેઓ પસ્તાવો કરે અને દેવ પાસે આવે. મેં તેઓ બધ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ા પ્રભુ ઈસુમાં વિશ્વાસ કર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પણ હવે મારે પવિત્ર આત્માને માન આપીને યરૂશાલેમ જવું જોઈએ. ત્યાં મારું શું થશે તે હું જાણ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ું ફક્ત એટલું જાણું છું કે પવિત્ર આત્મા મને કહે છે કે પ્રત્યેક શહેરમાં મારે માટે મુશ્કેલીઓ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 બંદીખાનાં રાહ જોઈ રહ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હું મારા પોતાના જીવનની જરા પણ ચિંતા કરતો નથી. પણ ખૂબ મહત્વની વસ્તુ એ છે કે હું મારું કામ પૂર્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ું. પ્રભુ ઈસુએ મને દેવની કૃપાની સુવાર્તા લોકોને કહેવાનું કાર્ય સોંપ્યુ છે તે પણ મારે પૂર્ણ કર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 ત્યાં સુધી સતત લોકોને પ્રોત્સાહિત કર્યા. પછી તે ગ્રીસ દેશ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અને હવે મને ધ્યાનથી સાંભળો. હું જાણું છે કે તમારામાંનું કોઈ પણ મને ફરીથી જોઈ શકશે નહિ. હું બધ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 સમય તમારી સાથે હતો. મેં તમને દેવના રાજ્ય વિષેની સુવાર્તા કહ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થી આજે હું તમને એક વાત કહીશ કે મને ખાતરી છે કે જો તમારામાંના કેટલાકનો બચાવ ન થાય તો દેવ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ષ દેશે નહ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ું આ કહી શકું છું કારણ કે હું જાણું છું કે દેવ તમને જે જણાવવા ઈચ્છતો હતો તે બધું મે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મારી જાત માટે તથા દેવ જે બધા લોકો તમને આપ્યા છે તેઓને માટે સાવધાન રહો. પવિત્ર આત્માએ આ ઘેટ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વા ટોળાની (દેવનાં લોકો) કાળજી રાખવાનું કામ તમને સોંપ્યું છે. તમારે દેવની મંડળી માટે ભરવાડો જ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વું જોઈએ. આ તે મંડળી છે જે દેવે તેના પોતાના લોહીથી ખરીદ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હું જાણું છું કે મારા વિદાય થયા પછી કેટલાક માણસો તમારા સમૂહમાં આવશે. તેઓ જંગલી વરુંઓ જેવ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્યાં તે ત્રણ માસ રહ્યો.તે સિરિયા હોડી હંકારવાની તૈયારીમાં હતો. પરંતુ કેટલાક યહૂદિઓ તેની વિરૂ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ઘેટાં જેવા ટોળાનો વિનાશ કરવા પ્રયત્ન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અને તમારા સમૂહના માણસો પણ ખરાબ આગેવાનો બનશે. તેઓ જે ખોટી વાતો છે તે શીખવવાની શરુંઆત કરશે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ના કેટલાક શિષ્યોને સત્યથી દૂર દોર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ેથી સાવધાન રહો! હંમેશા આ યાદ રાખો. હું તમારી સાથે ત્રણ વર્ષ માટે હતો. આ સમય દરમ્યાન મે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દાપિ ચેતવણી આપવાનું બંધ કર્યુ નથી. મેં તમને રાત અને દિવસ શીખવ્યું છે. મેં વારંવાર તમારા માટે આંસુ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હવે હું તમને દેવને સોપું છું. હું તમને ઉન્નતિ કરવાને દેવની કૃપાના વચન પર આધાર રાખું છું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ો તમને વારસો આપવા સમર્થ છે જે દેવ તેના બધા લોકોને આપ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જ્યારે હું તમારી સાથે હતો, ત્યારે મેં કદાપિ કોઇના પૈસા કે સુંદર વસ્ત્રોની ઈચ્છા કર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મે જાણો છો કે મેં તારી તથા મારી સાથે જે લોકો, તેમની જરૂરિયાત પૂરી પાડવા માટે મારી જાતે જે મહેન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જનાઓ કરતા હતા. તેથી પાઉલે મકદોનિયાના દ્ધારા સિરિયા પાછા જવાનો નિર્ણય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મેં હંમેશા તમને બતાવ્યું છે કે મેં જે કર્યુ તેવું કામ તમારે કરવું જોઈએ. અને જે લોકો નબળા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મદદ કરવી જોઈએ. મેં તમને પ્રભુ ઈસુનું વચન યાદ રાખવા શીખવ્યું છે. ઈસુએ કહ્યું છે, ‘જ્યાર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પ્ત કરો છો તેના કરતાં તમે આપો છો ત્યારે વધારે સુખી થશો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જ્યારે પાઉલે આ વાતો કરવાની પૂરી કરી, તે ઘૂંટણે પડ્યો અને તેઓ બધાએ સાથે પ્રાર્થ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ઓ બધા બહુ રડવા લાગ્યા. તે માણસો ઘણા દુ:ખી હતા, કારણ કે પાઉલે કહ્યું હતું કે તેઓ કદાપિ ફરી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તેઓ પાઉલની કોટે વળગ્યા અને તેને ચુંબન કર્યુ. પછી તેઓ તેની સાથે વહાણ સુધી વિદાય આપવ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ેટલાક માણસો તેની સાથે હતા. તેઓમાં બરૈયાના પૂરસનો દીકરો સોપાત્રસ થેસ્સાલોનિકીઓમાંના અરિસ્તાર્ખ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સકુંદસ, દર્બેનો ગાયસ, તિમોથી અને આશિયાના બે માણસો તુખિકસ અને ત્રોફિમસ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2026-09-07T01:08:55Z</dcterms:created>
  <dcterms:modified xsi:type="dcterms:W3CDTF">2026-09-07T01:08:55Z</dcterms:modified>
  <dc:title>પ્રેરિતોનાં કૃત્યો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