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லிஸ்தரையெல்லாம் பாழாக்கவும், தீருவுக்கும் சீதோனுக்கும் மீதியான சகாயரையெல்லாம் சங்காரம்பண்ணவும் வருகிற நாளிலே இப்படியாகும்; கப்தோர் என்னும் கடற்கரையான தேசத்தாரில் மீதியாகிய பெலிஸ்தரையும் கர்த்தர் பாழாக்கு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லிஸ்தரையெல்லாம் பாழாக்கவும், தீருவுக்கும் சீதோனுக்கும் மீதியான சகாயரையெல்லாம் சங்காரம்பண்ணவும் வருகிற நாளிலே இப்படியாகும்; கப்தோர் என்னும் கடற்கரையான தேசத்தாரில் மீதியாகிய பெலிஸ்தரையும் கர்த்தர் பாழாக்க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லிஸ்தரையெல்லாம் பாழாக்கவும், தீருவுக்கும் சீதோனுக்கும் மீதியான சகாயரையெல்லாம் சங்காரம்பண்ணவும் வருகிற நாளிலே இப்படியாகும்; கப்தோர் என்னும் கடற்கரையான தேசத்தாரில் மீதியாகிய பெலிஸ்தரையும் கர்த்தர் பாழாக்க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த்சா மொட்டையடிக்கப்படும்; அவர்களுடைய பள்ளத்தாக்கிலே மீதியாகிய அஸ்கலோன் சங்காரமாகும்; நீ எந்தமட்டுந்தான் உன்னைக் கீறிக்கொள்ளுவாய்.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த்சா மொட்டையடிக்கப்படும்; அவர்களுடைய பள்ளத்தாக்கிலே மீதியாகிய அஸ்கலோன் சங்காரமாகும்; நீ எந்தமட்டுந்தான் உன்னைக் கீறிக்கொள்ளுவாய்.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 கர்த்தரின் பட்டயமே, எந்த மட்டும் அமராதிருப்பாய்? உன் உறைக்குள் திரும்பிவந்து, ஓய்ந்து அமர்ந்திர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 கர்த்தரின் பட்டயமே, எந்த மட்டும் அமராதிருப்பாய்? உன் உறைக்குள் திரும்பிவந்து, ஓய்ந்து அமர்ந்திர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எப்படி அமர்ந்திருக்கும்? அஸ்கலோனுக்கு விரோதமாகவும் கடல்துறை தேசத்துக்கு விரோதமாகவும் கர்த்தர் அதற்குக் கட்டளைகொடுத்து, அவ்விடங்களுக்கென்று அதைக் குறித்தார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ு எப்படி அமர்ந்திருக்கும்? அஸ்கலோனுக்கு விரோதமாகவும் கடல்துறை தேசத்துக்கு விரோதமாகவும் கர்த்தர் அதற்குக் கட்டளைகொடுத்து, அவ்விடங்களுக்கென்று அதைக் குறித்தார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ர்வோன் காத்சாவை அழிக்குமுன்னே, பெலிஸ்தருக்கு விரோதமாய்த் தீர்க்கதரிசியாகிய எரேமியாவுக்கு உண்டான கர்த்தருடைய வசனம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ர்வோன் காத்சாவை அழிக்குமுன்னே, பெலிஸ்தருக்கு விரோதமாய்த் தீர்க்கதரிசியாகிய எரேமியாவுக்கு உண்டான கர்த்தருடைய வசனம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ொல்லுகிறது என்னவென்றால்: இதோ, வடக்கேயிருந்து ஜலம் பொங்கி பிரவாகமாகி தேசத்தின்மேலும், அதிலுள்ள எல்லாவற்றின் மேலும், நகரத்தின்மேலும், அதில் குடியிருக்கிறவர்களின் மேலும் புரண்டு ஓடும்; அப்பொழுது மனுஷர் கூக்குரலிட்டு, தேசத்தின் குடிகளெல்லாரும் அலற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ொல்லுகிறது என்னவென்றால்: இதோ, வடக்கேயிருந்து ஜலம் பொங்கி பிரவாகமாகி தேசத்தின்மேலும், அதிலுள்ள எல்லாவற்றின் மேலும், நகரத்தின்மேலும், அதில் குடியிருக்கிறவர்களின் மேலும் புரண்டு ஓடும்; அப்பொழுது மனுஷர் கூக்குரலிட்டு, தேசத்தின் குடிகளெல்லாரும் அலற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ொல்லுகிறது என்னவென்றால்: இதோ, வடக்கேயிருந்து ஜலம் பொங்கி பிரவாகமாகி தேசத்தின்மேலும், அதிலுள்ள எல்லாவற்றின் மேலும், நகரத்தின்மேலும், அதில் குடியிருக்கிறவர்களின் மேலும் புரண்டு ஓடும்; அப்பொழுது மனுஷர் கூக்குரலிட்டு, தேசத்தின் குடிகளெல்லாரும் அலற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டைய பலத்த குதிரைகளுடைய குளம்புகளின் சத்தத்தையும், அவர்களுடைய இரதங்களின் கடகடப்பையும், அவர்களுடைய உருளைகளின் இரைச்சலையும் கேட்டு, தகப்பன்மார் தங்கள் கை அயர்ந்துபோனதினால் தங்கள் பிள்ளைகளையும் நோக்கிப் பாராதி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டைய பலத்த குதிரைகளுடைய குளம்புகளின் சத்தத்தையும், அவர்களுடைய இரதங்களின் கடகடப்பையும், அவர்களுடைய உருளைகளின் இரைச்சலையும் கேட்டு, தகப்பன்மார் தங்கள் கை அயர்ந்துபோனதினால் தங்கள் பிள்ளைகளையும் நோக்கிப் பாராத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ுடைய பலத்த குதிரைகளுடைய குளம்புகளின் சத்தத்தையும், அவர்களுடைய இரதங்களின் கடகடப்பையும், அவர்களுடைய உருளைகளின் இரைச்சலையும் கேட்டு, தகப்பன்மார் தங்கள் கை அயர்ந்துபோனதினால் தங்கள் பிள்ளைகளையும் நோக்கிப் பாராதிரு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ecause of the day that comes to spoil all the Philistines, and to cut off from Tyrus and Zid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helper that remains: for the LORD will spoil the Philistines, the remnant of the countr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ht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aldness has come upon Gaza; Ashkelon is cut off with the remnant of their valley: how long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cut yourself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O you sword of the LORD, how long will it be before you be quiet? put up yourself into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bbard, rest, and be st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ow can it be quiet, seeing the LORD has given it a charge against Ashkelon, and against the se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re? there has he appointed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 of the LORD that came to Jeremiah the prophet against the Philistines, befor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araoh stroke Gaz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us says the LORD; Behold, waters rise up out of the north, and shall be an overflowing flo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all overflow the land, and all that is therein; the city, and them that dwell therein: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en shall cry, and all the inhabitants of the land shall wa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t the noise of the stamping of the hoofs of his strong horses, at the rushing of his chario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t the rumbling of his wheels, the fathers shall not look back to their children for feeblen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and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2026-08-01T15:36:08Z</dcterms:created>
  <dcterms:modified xsi:type="dcterms:W3CDTF">2026-08-01T15:36:08Z</dcterms:modified>
  <dc:title>எரேமியா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