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யால் துதி பாடு
உன் யேசுவை உள்ளத்தால் என்றும் பாடு
வல்லவர் நல்லவர் போதுமானவர்
வார்த்தையில் உண்மையுள்ளவ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ரிகோ மதிலும் முன்னே வந்தாலும்
இயேசு உந்தன் முன்னே செல்கிறார்
கலங்கிடாதே திகைத்திடாதே
துதியினால் இடிந்து விழ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ுன்மார்க்கத்திற்கேதுவான வெறி கொள்ளாமல்
தெய்வ பயத்தோடு என்றுமே
ஆவியினால் என்றும் நிறைந்தே
சங்கீத கீர்த்தனம் பா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ரீரம், ஆத்துமா, ஆவியினாலும்
சோர்ந்து போகும் வேளையில் எல்லாம்
துதி சத்தத்தால் உள்ளம் நிறைந்தால்
தூயரின் பெலன் கிடைக்கும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2026-09-15T10:58:20Z</dcterms:created>
  <dcterms:modified xsi:type="dcterms:W3CDTF">2026-09-15T10:58:20Z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