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மீதினில் வேகமுடன்
மேசியா ஏசுவே வந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ின்னலைப் போன்ற பேரொளியில்
மத்திய வானில் தோன்றிடுவார்
எண்ணிலடங்கா பக்தர்களும்
விண் தூதசேனை சூழ்ந்திட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ூதர்கள் கூடி சேர்ந்தனரே
வேதமும் நிறை வேறிடுதே
இவ்வடையாளம் நோக்கிடுவோம்
இயேசுவின் நாளை சந்திக்க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மதம் ஏனோ தம் வருகை
தீவிரம் வந்தால் நம் நிலைமை
கானக சத்தம் கேட்டிடுமோ
கர்த்தரைக் காண ஆயத்தம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லம் இனியும் சென்றிடாதே
காலையோ மாலை இராவினிலோ
நாம் நினையாத நேரத்திலே
நம்மையும் கர்த்தர் தாம் அழை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ந்த கடைசி காலத்திலே
இப்புவி இன்பம் தள்ளிடுவோம்
பாரங்கள் யாவும் நீக்கிடுவோம்
பேரின்ப இராஜ்யம் சேர்ந்த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ண் விழிப்போடு நாம் ஜெபிப்போம்
கர்த்தருக்காகக் காத்திருப்போம்
ஆனந்தமான நாள் நெருங்க
ஆர்ப்பரிப்போடு சென்ற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2026-09-15T14:13:42Z</dcterms:created>
  <dcterms:modified xsi:type="dcterms:W3CDTF">2026-09-15T14:13:42Z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