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6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most persuaded  now to believe ; 
Almost persuaded  Christ to receive ; 
Seems now some soul to say,  
Go, Spirit, go Thy way, 
Some more convenient day 
On Thee I'll ca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Almost persuaded, come, come to-day;
Almost persuaded, turn not away ; 
Jesus invites you here, 
Angels are lingering near, 
Prayers rise from hearts so dear; 
O wanderer, co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Almost persuaded, harvest is past ! 
Almost persuaded, doom comes at last ! 
Almost  cannot avail ; 
Almost  is but to fail ! 
Sad, sad, that bitter wail----
Almost-----but los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2026-07-31T11:12:50Z</dcterms:created>
  <dcterms:modified xsi:type="dcterms:W3CDTF">2026-07-31T11:12:50Z</dcterms:modified>
  <dc:title>Hymn : 452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