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4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weet the moments, rich in blessing, 
Which before the cross we spend ; 
Prayer -Meetings and Revival 
Life, and health, and peace possessing, 
From the sinner's dying Frien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ruly blessed is this station, 
Low before His cross to lie. 
While we see Divine compassion 
Beaming in His gracious ey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ove and grief our hearts dividing, 
With our tears His feet we bathe, 
Constant still in faith abiding, 
Life deriving from His death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or Thy sorrows we adore Thee, 
For the pains that wrought our peace, 
Gracious Saviour, we implore Thee 
In our souls Thy love increas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2026-07-30T14:37:00Z</dcterms:created>
  <dcterms:modified xsi:type="dcterms:W3CDTF">2026-07-30T14:37:00Z</dcterms:modified>
  <dc:title>Hymn : 316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