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8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arer, blessed Jesus, to Thy wounded side;
Nearer to Thy heart of love, would my soul abide; 
There alone is safety, there alone is rest,
When beset with danger, when with guilt opp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urer, Saviour, purer, may I ever be, 
Free from every earthly stain, more, 
O Lord, like Thee ; 
Listening 'mid the tempest for Thy 
Peace, be still !  
Trusting when in darkness, resting in Thy wil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atching, ever watching, even unto prayer ;
Leaving all with Jesus, yielding every care ; 
Trusting, fully trusting, every promise sweet ; 
Learning life's great lesson at Thy precious fee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aiting, only waiting, till the hour 
shall come, [the heavenly home ; 
When with joy I'll meet Him there, in 
Oh for that glad morning, when my Lord again, 
Glorified in all His saints, 
comes with them to reign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2026-07-30T19:09:29Z</dcterms:created>
  <dcterms:modified xsi:type="dcterms:W3CDTF">2026-07-30T19:09:29Z</dcterms:modified>
  <dc:title>Hymn : 580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