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must walk through the valley of the shadow,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t I'll journey in a loving Saviour's care ; 
He hath said He will never, never leave me,  
With His  staff He will comfort me t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ough the valley, through the valley, 
Through the valley of the shadow I must go ; 
But the dark waves of Jordan will not harm me, 
There is peace in the valley, I know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I walk through the valley of the shadow,  
All the weary days of toiling will be o'er ;
For the strong arms of Jesus will enfold me, 
And with Him I shall sorrow no mo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I walk through the valley of the shadow, 
Yet the glory of the dawning I shall see ;
I shall join in the anthems over Jordan, 
Where the loved ones are waiting fo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shall walk through the valley of the shadow, 
I shall follow where my Lord has gone before ; 
Through the mists of the valley He will lead me, 
Till I rest on the Ever-green Sh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2026-09-16T16:05:30Z</dcterms:created>
  <dcterms:modified xsi:type="dcterms:W3CDTF">2026-09-16T16:05:30Z</dcterms:modified>
  <dc:title>Hymn : 1038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