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் தங்கள் சகோதரராகிய பென்யமீனரை நினைத்து, மனஸ்தாபப்பட்டு: இன்று இஸ்ரவேலில் ஒரு கோத்திரம் அறுப்புண்டுபோயிற்ற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் தங்கள் சகோதரராகிய பென்யமீனரை நினைத்து, மனஸ்தாபப்பட்டு: இன்று இஸ்ரவேலில் ஒரு கோத்திரம் அறுப்புண்டுபோயிற்ற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ந்திருப்பவர்களுக்கு மனைவிகள் கிடைக்கும்படி நாம் அவர்களுக்காக என்னசெய்யலாம்? நம்முடைய குமாரத்திகளில் ஒருத்தியையும் அவர்களுக்குக் கொடுப்பதில்லை என்று நாம் கர்த்தர் மேல் ஆணையிட்டுக்கொண்டோமே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ந்திருப்பவர்களுக்கு மனைவிகள் கிடைக்கும்படி நாம் அவர்களுக்காக என்னசெய்யலாம்? நம்முடைய குமாரத்திகளில் ஒருத்தியையும் அவர்களுக்குக் கொடுப்பதில்லை என்று நாம் கர்த்தர் மேல் ஆணையிட்டுக்கொண்டோம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கோத்திரங்களில் மிஸ்பாவிலே கர்த்தருடைய சந்நிதியில் வராதேபோன யாதொருவர் உண்டோ என்று விசாரித்தார்கள்; அப்பொழுது கீலேயாத்திலுள்ள யாபேசின் மனுஷரில் ஒருவரும் பாளயத்தில் சபைகூடினபோது வர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கோத்திரங்களில் மிஸ்பாவிலே கர்த்தருடைய சந்நிதியில் வராதேபோன யாதொருவர் உண்டோ என்று விசாரித்தார்கள்; அப்பொழுது கீலேயாத்திலுள்ள யாபேசின் மனுஷரில் ஒருவரும் பாளயத்தில் சபைகூடினபோது வர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கோத்திரங்களில் மிஸ்பாவிலே கர்த்தருடைய சந்நிதியில் வராதேபோன யாதொருவர் உண்டோ என்று விசாரித்தார்கள்; அப்பொழுது கீலேயாத்திலுள்ள யாபேசின் மனுஷரில் ஒருவரும் பாளயத்தில் சபைகூடினபோது வர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மிஸ்பாவிலே இருக்கும் போது: நம்மில் ஒருவனும் தன் குமாரத்தியைப் பென்யமீனருக்கு விவாகம்பண்ணிக்கொடுப்பதில்லை என்று ஆணையிட்ட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் இலக்கம்பார்க்கப்பட்ட போது, கீலேயாத்திலிருக்கிற யாபேசின் குடிகளில் அங்கே ஒருவரும் இருந்த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பையார் பலவான்களில் பன்னீராயிரம்பேரை அங்கே அழைத்து: நீங்கள் போய், கீலேயாத்திலுள்ள யாபேசின் குடிகளை ஸ்திரீகளோடும் பிள்ளைகளோடும் பட்டயக்கருக்கினால் வெட்ட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சபையார் பலவான்களில் பன்னீராயிரம்பேரை அங்கே அழைத்து: நீங்கள் போய், கீலேயாத்திலுள்ள யாபேசின் குடிகளை ஸ்திரீகளோடும் பிள்ளைகளோடும் பட்டயக்கருக்கினால் வெட்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ஆண்பிள்ளைகளையும், புருஷரை அறிந்த சகல பெண்பிள்ளைகளையும் சங்கரிக்கடவீர்கள் என்று அவர்களுக்குக் கட்டளையிட்டு அனுப்ப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ஆண்பிள்ளைகளையும், புருஷரை அறிந்த சகல பெண்பிள்ளைகளையும் சங்கரிக்கடவீர்கள் என்று அவர்களுக்குக் கட்டளையிட்டு அனுப்ப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ஆண்பிள்ளைகளையும், புருஷரை அறிந்த சகல பெண்பிள்ளைகளையும் சங்கரிக்கடவீர்கள் என்று அவர்களுக்குக் கட்டளையிட்டு அனுப்ப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கீலேயாத்திலுள்ள யாபேசின் குடிகளிடத்திலே புருஷரை அறியாத நானூறு கன்னிப்பெண்களைக் கண்டு பிடித்து, அவர்களைக் கானான்தேசமான சீலோவிலிருக்கிற பாளயத்திற்குக் கொண்டுவ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கீலேயாத்திலுள்ள யாபேசின் குடிகளிடத்திலே புருஷரை அறியாத நானூறு கன்னிப்பெண்களைக் கண்டு பிடித்து, அவர்களைக் கானான்தேசமான சீலோவிலிருக்கிற பாளயத்திற்குக் கொண்டு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ரிம்மோன் கன்மலையிலிருக்கிற பென்யமீன் புத்திரரோடே பேசவும், அவர்களுக்குச் சமாதானம் கூறவும், சபையார் எல்லாரும் மனுஷரை அனுப்ப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ரிம்மோன் கன்மலையிலிருக்கிற பென்யமீன் புத்திரரோடே பேசவும், அவர்களுக்குச் சமாதானம் கூறவும், சபையார் எல்லாரும் மனுஷரை அனுப்ப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மிஸ்பாவிலே இருக்கும் போது: நம்மில் ஒருவனும் தன் குமாரத்தியைப் பென்யமீனருக்கு விவாகம்பண்ணிக்கொடுப்பதில்லை என்று ஆணையிட்ட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க்காலத்தில் பென்யமீனர் திரும்ப வந்தார்கள்; கீலேயாத்திலிருக்கிற யாபேசின் ஸ்திரீகளில் உயிரோடே வைத்த பெண்களை அவர்களுக்குக் கொடுத்தார்கள்; அப்படிச் செய்தும் அவர்கள் தொகைக்குக் காணாத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க்காலத்தில் பென்யமீனர் திரும்ப வந்தார்கள்; கீலேயாத்திலிருக்கிற யாபேசின் ஸ்திரீகளில் உயிரோடே வைத்த பெண்களை அவர்களுக்குக் கொடுத்தார்கள்; அப்படிச் செய்தும் அவர்கள் தொகைக்குக் காணாத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கோத்திரங்களிலே கர்த்தர் ஒரு பிளப்பை உண்டாக்கினார் என்று ஜனங்கள் பென்யமீனருக்காக மனஸ்தாபப்ப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கோத்திரங்களிலே கர்த்தர் ஒரு பிளப்பை உண்டாக்கினார் என்று ஜனங்கள் பென்யமீனருக்காக மனஸ்தாபப்ப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கோத்திர ஸ்திரீகள் அழிந்தபடியினாலே, மீதியான மற்றப்பேர்களுக்கும் மனைவிகள் கிடைக்கும்படி என்னசெய்யலாம் என்று சபையின் மூப்பரானவர்கள் கே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கோத்திர ஸ்திரீகள் அழிந்தபடியினாலே, மீதியான மற்றப்பேர்களுக்கும் மனைவிகள் கிடைக்கும்படி என்னசெய்யலாம் என்று சபையின் மூப்பரானவர்கள் கே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ல் ஒரு கோத்திரம் நிர்மூலமாகாதபடிக்கு, தப்பினவர்களுடைய சுதந்தரம் பென்யமீனுக்கு இருக்கவேண்டுமே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ல் ஒரு கோத்திரம் நிர்மூலமாகாதபடிக்கு, தப்பினவர்களுடைய சுதந்தரம் பென்யமீனுக்கு இருக்கவேண்டுமே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ோ நம்முடைய குமாரத்திகளில் அவர்களுக்குப் பெண்கொடுக்கக் கூடாது; பென்யமீனருக்குப் பெண்கொடுக்கிறவன் சபிக்கப்பட்டவன் என்று, இஸ்ரவேல் புத்திரர் ஆணையிட்டார்களே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ோ நம்முடைய குமாரத்திகளில் அவர்களுக்குப் பெண்கொடுக்கக் கூடாது; பென்யமீனருக்குப் பெண்கொடுக்கிறவன் சபிக்கப்பட்டவன் என்று, இஸ்ரவேல் புத்திரர் ஆணையிட்டார்களே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ஜனங்கள் தேவனுடைய வீட்டிற்குப் போய், அங்கே தேவசந்நிதியில் சாயங்காலமட்டும் இருந்து, சத்தமிட்டு, மிகவும் அழுது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, இதோ, பெத்தேலுக்கு வடக்கே பெத்தேலிலிருந்து சீகேமுக்குப் போகிற பாதைக்கு கிழக்காகவும் லிபோனாவுக்குத் தெற்காகவும் இருக்கிற சீலோவிலே வருஷந்தோறும் கர்த்தருக்குப் பண்டிகை கொண்டாடப்படுகிறதே என்று சொல்ல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ென்யமீன் புத்திரரை நோக்கி: நீங்கள் போய், திராட்சத்தோட்டங்களிலே பதிவிருந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ென்யமீன் புத்திரரை நோக்கி: நீங்கள் போய், திராட்சத்தோட்டங்களிலே பதிவிருந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ீலோவின் குமாரத்திகள் கீதவாத்தியத்தோடே நடனம்பண்ணுகிறவர்களாய்ப் புறப்பட்டு வருகிறதை நீங்கள் காணும்போது, திராட்சத்தோட்டங்களிலிருந்து புறப்பட்டு, உங்களில் அவரவர் சீலோவின் குமாரத்திகளில், ஒவ்வொரு பெண்ணைப் பிடித்துப் பென்யமீன் தேசத்திற்குக் கொண்டுபோ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ஜனங்கள் தேவனுடைய வீட்டிற்குப் போய், அங்கே தேவசந்நிதியில் சாயங்காலமட்டும் இருந்து, சத்தமிட்டு, மிகவும் அழுது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தகப்பன்மாராகிலும், சகோதரராகிலும் எங்களிடத்தில் முறையிட வரும்போது, நாங்கள் அவர்களை நோக்கி: எங்கள் நிமித்தம் அவர்களுக்குத் தயவுசெய்யுங்கள்; நாங்கள் யுத்தம்பண்ணி, அவனவனுக்கு மனைவியை வாங்கிகொடுக்கவில்லை; உங்கள்மேல் குற்றமுண்டாக இப்போது நீங்கள் அவர்களுக்கு மனைவிகளைக் கொடுக்கவும் இல்லை என்போம் என்று சொன்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ன்யமீன் புத்திரர் அப்படியே செய்து, நடனம்பண்ணுகிறவர்களிலே தங்கள் தொகைக்குச் சரியான பெண்களை மனைவிகளாகப் பிடித்துக்கொண்டு, தங்கள் சுதந்தரத்திற்குத் திரும்பிப்போய், பட்டணங்களைப் புதுப்பித்துக் கட்டி, அவைகளில் குடியிரு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புத்திரரும் அக்காலத்திலே அவ்விடம் விட்டு அவரவர் தங்கள் கோத்திரத்துக்கும் தங்கள் குடும்பத்துக்கும் போய், அவரவர் தங்கள் சுதந்தரத்தில் சேர்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புத்திரரும் அக்காலத்திலே அவ்விடம் விட்டு அவரவர் தங்கள் கோத்திரத்துக்கும் தங்கள் குடும்பத்துக்கும் போய், அவரவர் தங்கள் சுதந்தரத்தில் சேர்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ாட்களிலே இஸ்ரவேலில் ராஜா இல்லை; அவனவன் தன்தன் பார்வைக்குச் சரிப்போனபடி செய்துவ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ாகிய கர்த்தாவே, இன்று இஸ்ரவேலில் ஒரு கோத்திரம் குறைந்துபோகத்தக்கதாக இஸ்ரவேலில் இந்தக் காரியம் நேரிட்டது என்ன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ுநாளிலே, ஜனங்கள் காலமே எழுந்திருந்து, அங்கே ஒரு பலிபீடத்தைக் கட்டி, சர்வாங்க தகனபலிகளையும் சமாதான பலிகளையும் செலுத்த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ுநாளிலே, ஜனங்கள் காலமே எழுந்திருந்து, அங்கே ஒரு பலிபீடத்தைக் கட்டி, சர்வாங்க தகனபலிகளையும் சமாதான பலிகளையும் செலுத்த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மிஸ்பாவுக்கு வராதவன் நிச்சயமாய்க் கொலை செய்யப்படக்கடவன் என்று அவர்கள் பெரிய ஆணையிட்டிருந்தபடியால், இஸ்ரவேல் புத்திரர்: கர்த்தருடைய சந்நிதியில் சபைகூடினபோது, இஸ்ரவேலுடைய எல்லாக் கோத்திரங்களிலுமிருந்து வராதே போனவர்கள் யார் என்று விசார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এই প্রার্থনায আসে নি?” এরকম জিজ্ঞাসার কারণ হচ্ছে তারা বেশ সাংঘাতিক ধরণের একটা প্রতিজ্ঞ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| তাদের প্রতিজ্ঞা ছিল অন্যান্য পরিবারগোষ্ঠীর সঙ্গে যদি কেউ মিস্পা শহরে য়োগ না দেয তব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স্রায়েলীয়রা তাদের আত্মীয বিন্যামীনদের জন্য দুঃখ বোধ করল| তারা বলল, “আজ ইস্রায়েল থেকে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গোষ্ঠী পৃথক কর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রা প্রভুর কাছে একটি শপথ করেছি, কোন বিন্যামীন পুরুষের সঙ্গে আমরা আমাদের মেয়েদের বিবাহ দে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করে আমরা নিশ্চিত জানব যে বিন্যামীনদের বিয়ে হচ্ছ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ীয়রা জানতে চাইল, “ইস্রায়েলীয়দের কোন পরিবারগোষ্ঠী এখানে এই মিস্পায আসে নি? আমরা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সামনে সমবেত হয়েছি| নিশ্চয়ই একটা পরিবার এখানে আসে নি|” তারা দেখল, যাবেশ-গিলিয়দ থেকে কেউ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ে আস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িস্পায ইস্রায়েলীয়রা প্রতিজ্ঞা করল: “বিন্যামীন পরিবারগোষ্ঠীর ঘরে আমরা কেউ আমাদের মেয়েদের বিবা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ইস্রায়েলীয়রা গুনে দেখল কে কে এসেছে আর কে কে আসে নি| দেখল যাবেশ গিলিয়দ থেকে কেউই সেখানে আস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া যাবেশ গিলিয়দে 12,000 সৈন্য পাঠাল| সৈন্যদের তারা বলে দিল, “যাবেশ গিলিয়দে গিয়ে সেখান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টি লোককে তরবারি দিয়ে হত্যা করবে| মেয়েদের আর বাচ্চাদের তোমরা ছেড়ে দে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 কাজ তোমাদের করতেই হবে| যাবেশ গিলিয়দের প্রত্যেককে তোমরা হত্যা করবে, তাছাড়া যে সব মেয়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ো না কারো সাথে য়ৌন সম্পর্ক আছে তাদেরও হত্যা করবে| তবে যে সব মেয়ের কোন পুরুষের সঙ্গে এমন সম্পর্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নি তাদের হত্যা করবে না|” সৈন্যরা তাই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ঐ 12,000 সৈন্য যাবেশ গিলিয়দে 400 জন এমন মেয়ের দেখা পেল যারা কোন পুরুষের সঙ্গে এরকম সম্পর্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পন করে নি| সৈন্যরা তাদের শীলোর শিবিরে নিয়ে এলো| শীলো কনানদের দেশে অবস্থ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পর ইস্রায়েলীয়রা বিন্যামীন লোকদের কাছে খবর পাঠাল| তারা বিন্যামীনের লোকদের সঙ্গে শান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ক্তি করতে চাইল| বিন্যামীনের লোকরা ছিল রিম্মোণ শিল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িন্যামীনরা তাই শুনে ইস্রায়েলে ফিলে এল| ইস্রায়েলীয়রা তাদের কাছে যাবেশ গিলিয়দের সেই সব ম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 যাদের তারা মারে নি| কিন্তু বিন্যামীনদের সংখ্যার তুলনায় মেয়েদের সংখ্যা বেশ কম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ইস্রায়েলীয়রা বিন্যামীনদের জন্য দুঃখ করল| তাদের দুঃখের কারণ ঈশ্বর বিন্যামীনদের অন্যা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 পরিবারগোষ্ঠী থেকে আলাদা কর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ইস্রায়েলীয়দের প্রবীণরা বলল, “বিন্যামীন পরিবারগোষ্ঠীর মেয়েদের সব হত্যা করা হয়েছে| সুতরাং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বিন্যামীন সন্তান বেঁচে আছে তাদের জন্য কিভাবে পত্নীর ব্যবস্থা করা যা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েসব বিন্যামীন সন্তান এখনও বেঁচে রযেছে তাদের বংশ রক্ষা করার জন্য সন্তানসন্ততির অবশ্য প্রযো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টা করতেই হবে, নইলে ইস্রায়েলীয়দের একটা পরিবারগোষ্ঠী তো একেবারে লোপ পে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আমাদের মেয়েদের সঙ্গে তো বিন্যামীন সন্তানদের বিয়ে হতে পারে না| আমরা এই নিয়ে প্রতিশ্রু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ি| আমরা প্রতিশ্রুতি নিয়েছি যে, ‘বিন্যামীনদের ঘরে যে মেয়ে দেবে সে শাপগ্রস্ত হব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্রায়েলীয়রা বৈথেল শহরে গেল| সেখানে সন্ধ্যা পর্য়ন্ত তারা ঈশ্বরের কাছে বসে রইল| আকুল হয়ে কেঁদ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আমরা একটা পরিকল্পনা করেছি| শীলো শহরে প্রভুর জন্য এই সময় একটা উত্সব হয়| প্রতি বছরই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ব পালিত হয়| (শীলো হচ্ছে বৈথেলের উত্তরে, আর বৈথেল থেকে শিখিমের দিকে যে রাস্তা চলে গেছ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দিকে| তাছাড়া লবোনা শহরের দক্ষিণেও শীলো শহরটা পড়বে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বীণরা তাদের পরিকল্পনাটি বিন্যামীন সন্তানদের বলল| তারা বলল, “যাও, দ্রাক্ষাক্ষেতে গিয়ে লুক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উত্সবের সময় শীলোর যুবতীরা কখন নাচতে আসবে সেদিকে খেযাল করবে| তারপর যখনই তারা আসবে তখন দ্রা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েতের লুকানো জায়গা থেকে তোমরা বেরিয়ে আসবে| প্রত্যেকেই একটি করে যুবতী ধরে নেবে| তারপর ওদের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দের দেশে গিয়ে বিয়ে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বং যদি মেয়েদের পিতা কিংবা ভাইরা আমাদের কাছে নালিশ জানায়, তখন আমরা বলব, ‘বিন্যামীনদ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সদয হও| তারা ঐ মেয়েদের বিয়ে করুক| তারা তোমাদের মেয়েদের নিয়েছে, তোমাদের সঙ্গে যুদ্ধ কর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ঁদে তারা বলল, “হে প্রভু, ইস্রায়েলবাসীদের তুমিই ঈশ্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মেয়েদের গ্রহণ করেছে| সুতরাং ঈশ্বরের কাছে তোমরা যে প্রতিশ্রুতি করেছিলে তা ভঙ্গ করো নি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করেছিলে যে ঐ মেয়েদের সঙ্গে ছেলেদের বিয়ে দেবে না| বিন্যামীনদের তোমরা মেয়ে দাও নি| বর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ই তোমাদের কাছ থেকে মেয়েদের নিয়ে গেছে| সুতরাং তোমরা প্রতিশ্রুতি ভঙ্গ কর নি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ভাবেই বিন্যামীন পরিবারগোষ্ঠীরা কাজ করল| যুবতীরা যখন নাচছিল, প্রত্যেক পুরুষ তাদের একজ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নিল| তাদের তুলে নিয়ে তারা বিয়ে করল| নিজেদের দেশে তারা ফিরে গেল| বিন্যামীনরা আবার সেই 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গুলি গড়ল এবং সেই শহরগুলিতে বসবাস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পর ইস্রায়েলীয়রা ঘরে ফিরে গেল| তারা প্রত্যেকে নিজের নিজের দেশে ও পরিবারগোষ্ঠীর কাছে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েই সময় ইস্রায়েলীয়দের কোন রাজ্য ছিল না| তাই যে যা ঠিক মনে করত তাই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হলে এমন বিপদ হল কেন? কেন ইস্রায়েলীয়দের একটা পরিবারগোষ্ঠীকে পাওয়া যাচ্ছে ন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রদিন ভোরে ইস্রায়েলীয়রা একটা বেদী তৈরী করল| সেই বেদীতে তারা ঈশ্বরের কাছে হোমবলি ও মঙ্গল নৈব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র্গ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ইস্রায়েলীয় লোকরা বলল, “ইস্রায়েলীয়দের মধ্যে এমন কোন পরিবার কি আছে যারা প্রভু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2026-08-03T21:07:21Z</dcterms:created>
  <dcterms:modified xsi:type="dcterms:W3CDTF">2026-08-03T21:07:21Z</dcterms:modified>
  <dc:title>বিচারকর্ত্তৃগণ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