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aviour, hear me, 
Draw me close to Thee ; 
Thou hast paid my ransom, 
Thou hast died for me ; 
Now by simple faith I claim 
Pardon through Thy gracious name ; 
Thou, my Ark of safety, 
Let me fly to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 my Saviour, bless me, 
Bless me while I pray ; 
Grant Thy grace to help me, 
Take my fear away ; 
I believe Thy promise, Lord ; 
I will trust Thy holy Word ; 
Thou, my soul's Redeemer, 
Bless me while I pray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 my Saviour, love me, 
Make me all Thine own ; 
Leave me not to wander 
In this world alone : 
Bless my way with light divine, 
Let Thy glory round me shine ; 
Thou, my Rock, my Refuge, 
Make me all Thine ow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 my Saviour, guard me, 
Keep me evermore ! 
Bless me, love me, guide me, 
Till my work is o'er : 
May I then, with glad surprise, 
Chant Thy praise beyond the skies ; 
There with Thee, my Saviour, 
Dwell for evermor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2026-07-09T08:55:22Z</dcterms:created>
  <dcterms:modified xsi:type="dcterms:W3CDTF">2026-07-09T08:55:22Z</dcterms:modified>
  <dc:title>Hymn : 497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