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கிறிஸ்துவுடனேகூட நாம் மரித்தோமானால், அவருடனேகூட பிழைத்தும் இருப்போம் என்று நம்புகிற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ையால் என்ன சொல்லுவோம்? கிருபை பெருகும்படிக்குப் பாவத்திலே நிலைநிற்கலாம் என்று சொல்லுவோமா? கூடாத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ாவத்துக்கு மரித்த நாம் இனி அதிலே எப்படிப் பிழைப்போம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ாவத்துக்கு மரித்த நாம் இனி அதிலே எப்படிப் பிழைப்போம்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இயேசுவுக்குள்ளாக ஞானஸ்நானம் பெற்ற நாமனைவரும் அவருடைய மரணத்துக்குள்ளாக, ஞானஸ்நானம் பெற்றதை அறியாமலிருக்கிறீர்களா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ரித்தோரிலிருந்து எழுந்த கிறிஸ்து இனி மரிப்பதில்லையென்று அறிந்திருக்கிறோம்; மரணம் இனி அவரை ஆண்டுகொள்வத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ரித்தோரிலிருந்து எழுந்த கிறிஸ்து இனி மரிப்பதில்லையென்று அறிந்திருக்கிறோம்; மரணம் இனி அவரை ஆண்டுகொள்வத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மரித்தது, பாவத்திற்கென்று ஒரேதரம் மரித்தார்; அவர் பிழைத்திருக்கிறது, தேவனுக்கென்று பிழைத்த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மரித்தது, பாவத்திற்கென்று ஒரேதரம் மரித்தார்; அவர் பிழைத்திருக்கிறது, தேவனுக்கென்று பிழைத்த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நீங்களும், உங்களை பாவத்திற்கு மரித்தவர்களாகவும், நம்முடைய கர்த்தராகிய இயேசுகிறிஸ்துவுக்குள் தேவனுக்கென்று பிழைத்திருக்கிறவர்களாகவும் எண்ணிக்கொள்ள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 பிதாவின் மகிமையினாலே கிறிஸ்து மரித்தோரிலிருந்து எழுப்பப்பட்டதுபோல, நாமும் புதிதான ஜீவனுள்ளவர்களாய் நடந்துகொள்ளும்படிக்கு, அவருடைய மரணத்திற்குள்ளாக்கும் ஞானஸ்நானத்தினாலே கிறிஸ்துவுடனேகூட அடக்கம்பண்ணப்பட்ட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நீங்களும், உங்களை பாவத்திற்கு மரித்தவர்களாகவும், நம்முடைய கர்த்தராகிய இயேசுகிறிஸ்துவுக்குள் தேவனுக்கென்று பிழைத்திருக்கிறவர்களாகவும் எண்ணிக்கொள்ள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நீங்கள் சரீர இச்சைகளின்படி பாவத்திற்குக் கீழ்ப்படியத்தக்கதாக, சாவுக்கேதுவான உங்கள் சரீரத்தில் பாவம் ஆளாதிருப்பத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நீங்கள் சரீர இச்சைகளின்படி பாவத்திற்குக் கீழ்ப்படியத்தக்கதாக, சாவுக்கேதுவான உங்கள் சரீரத்தில் பாவம் ஆளாதிருப்பத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உங்கள் அவயவங்களை அநீதியின் ஆயுதங்களாகப் பாவத்திற்கு ஒப்புக்கொடாமல், உங்களை மரித்தோரிலிருந்து பிழைத்திருக்கிறவர்களாக தேவனுக்கு ஒப்புக்கொடுத்து, உங்கள் அவயவங்களை நீதிக்குரிய ஆயுதங்களாக தேவனுக்கு ஒப்புக்கொட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உங்கள் அவயவங்களை அநீதியின் ஆயுதங்களாகப் பாவத்திற்கு ஒப்புக்கொடாமல், உங்களை மரித்தோரிலிருந்து பிழைத்திருக்கிறவர்களாக தேவனுக்கு ஒப்புக்கொடுத்து, உங்கள் அவயவங்களை நீதிக்குரிய ஆயுதங்களாக தேவனுக்கு ஒப்புக்கொட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உங்கள் அவயவங்களை அநீதியின் ஆயுதங்களாகப் பாவத்திற்கு ஒப்புக்கொடாமல், உங்களை மரித்தோரிலிருந்து பிழைத்திருக்கிறவர்களாக தேவனுக்கு ஒப்புக்கொடுத்து, உங்கள் அவயவங்களை நீதிக்குரிய ஆயுதங்களாக தேவனுக்கு ஒப்புக்கொட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உங்கள் அவயவங்களை அநீதியின் ஆயுதங்களாகப் பாவத்திற்கு ஒப்புக்கொடாமல், உங்களை மரித்தோரிலிருந்து பிழைத்திருக்கிறவர்களாக தேவனுக்கு ஒப்புக்கொடுத்து, உங்கள் அவயவங்களை நீதிக்குரிய ஆயுதங்களாக தேவனுக்கு ஒப்புக்கொட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நியாயப்பிரமாணத்திற்குக் கீழ்ப்பட்டிராமல் கிருபைக்குக் கீழ்ப்பட்டிருக்கிறபடியால், பாவம் உங்களை மேற்கொள்ளமாட்டா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நியாயப்பிரமாணத்திற்குக் கீழ்ப்பட்டிராமல் கிருபைக்குக் கீழ்ப்பட்டிருக்கிறபடியால், பாவம் உங்களை மேற்கொள்ளமாட்ட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ினால் என்ன? நாம் நியாயப்பிரமாணத்திற்குக் கீழ்ப்பட்டிராமல் கிருபைக்குக் கீழ்ப்பட்டிருக்கிறபடியால் பாவஞ்செய்யலாமா? கூடாத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 பிதாவின் மகிமையினாலே கிறிஸ்து மரித்தோரிலிருந்து எழுப்பப்பட்டதுபோல, நாமும் புதிதான ஜீவனுள்ளவர்களாய் நடந்துகொள்ளும்படிக்கு, அவருடைய மரணத்திற்குள்ளாக்கும் ஞானஸ்நானத்தினாலே கிறிஸ்துவுடனேகூட அடக்கம்பண்ணப்பட்ட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ினால் என்ன? நாம் நியாயப்பிரமாணத்திற்குக் கீழ்ப்பட்டிராமல் கிருபைக்குக் கீழ்ப்பட்டிருக்கிறபடியால் பாவஞ்செய்யலாமா? கூடாத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ரணத்துக்கேதுவான பாவத்துக்கானாலும், நீதிக்கேதுவான கீழ்ப்படிதலுக்கானாலும், எதற்குக் கீழ்ப்படியும்படி உங்களை அடிமைகளாக ஒப்புக்கொடுக்கிறீர்களோ, அதற்கே கீழ்ப்படிகிற அடிமைகளாயிருக்கிறீர்களென்று அறியீர்களா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ரணத்துக்கேதுவான பாவத்துக்கானாலும், நீதிக்கேதுவான கீழ்ப்படிதலுக்கானாலும், எதற்குக் கீழ்ப்படியும்படி உங்களை அடிமைகளாக ஒப்புக்கொடுக்கிறீர்களோ, அதற்கே கீழ்ப்படிகிற அடிமைகளாயிருக்கிறீர்களென்று அறியீர்களா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ரணத்துக்கேதுவான பாவத்துக்கானாலும், நீதிக்கேதுவான கீழ்ப்படிதலுக்கானாலும், எதற்குக் கீழ்ப்படியும்படி உங்களை அடிமைகளாக ஒப்புக்கொடுக்கிறீர்களோ, அதற்கே கீழ்ப்படிகிற அடிமைகளாயிருக்கிறீர்களென்று அறியீர்களா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ுன்னே நீங்கள் பாவத்திற்கு அடிமைகளாயிருந்தும், இப்பொழுது உங்களுக்கு ஒப்புவிக்கப்பட்ட உபதேச சட்டத்திற்கு நீங்கள் மனப்பூர்வமாய்க் கீழ்ப்படிந்ததினாலே தேவனுக்கு ஸ்தோத்திர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ுன்னே நீங்கள் பாவத்திற்கு அடிமைகளாயிருந்தும், இப்பொழுது உங்களுக்கு ஒப்புவிக்கப்பட்ட உபதேச சட்டத்திற்கு நீங்கள் மனப்பூர்வமாய்க் கீழ்ப்படிந்ததினாலே தேவனுக்கு ஸ்தோத்திர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ாவத்தினின்று நீங்கள் விடுதலையாக்கப்பட்டு, நீதிக்கு அடிமைகளான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மாம்ச பலவீனத்தினிமித்தம் மனுஷர் பேசுகிற பிரகாரமாய்ப் பேசுகிறேன். அக்கிரமத்தை நடப்பிக்கும்படி முன்னே நீங்கள் உங்கள் அவயவங்களை அசுத்தத்திற்கும் அக்கிரமத்திற்கும் அடிமைகளாக ஒப்புக்கொடுத்ததுபோல, இப்பொழுது பரிசுத்தமானதை நடப்பிக்கும்படி உங்கள் அவயவங்களை நீதிக்கு அடிமைகளாக ஒப்புக்கொட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மாம்ச பலவீனத்தினிமித்தம் மனுஷர் பேசுகிற பிரகாரமாய்ப் பேசுகிறேன். அக்கிரமத்தை நடப்பிக்கும்படி முன்னே நீங்கள் உங்கள் அவயவங்களை அசுத்தத்திற்கும் அக்கிரமத்திற்கும் அடிமைகளாக ஒப்புக்கொடுத்ததுபோல, இப்பொழுது பரிசுத்தமானதை நடப்பிக்கும்படி உங்கள் அவயவங்களை நீதிக்கு அடிமைகளாக ஒப்புக்கொட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மாம்ச பலவீனத்தினிமித்தம் மனுஷர் பேசுகிற பிரகாரமாய்ப் பேசுகிறேன். அக்கிரமத்தை நடப்பிக்கும்படி முன்னே நீங்கள் உங்கள் அவயவங்களை அசுத்தத்திற்கும் அக்கிரமத்திற்கும் அடிமைகளாக ஒப்புக்கொடுத்ததுபோல, இப்பொழுது பரிசுத்தமானதை நடப்பிக்கும்படி உங்கள் அவயவங்களை நீதிக்கு அடிமைகளாக ஒப்புக்கொட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 பிதாவின் மகிமையினாலே கிறிஸ்து மரித்தோரிலிருந்து எழுப்பப்பட்டதுபோல, நாமும் புதிதான ஜீவனுள்ளவர்களாய் நடந்துகொள்ளும்படிக்கு, அவருடைய மரணத்திற்குள்ளாக்கும் ஞானஸ்நானத்தினாலே கிறிஸ்துவுடனேகூட அடக்கம்பண்ணப்பட்டோ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் மாம்ச பலவீனத்தினிமித்தம் மனுஷர் பேசுகிற பிரகாரமாய்ப் பேசுகிறேன். அக்கிரமத்தை நடப்பிக்கும்படி முன்னே நீங்கள் உங்கள் அவயவங்களை அசுத்தத்திற்கும் அக்கிரமத்திற்கும் அடிமைகளாக ஒப்புக்கொடுத்ததுபோல, இப்பொழுது பரிசுத்தமானதை நடப்பிக்கும்படி உங்கள் அவயவங்களை நீதிக்கு அடிமைகளாக ஒப்புக்கொடுங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வத்திற்கு நீங்கள் அடிமைகளாயிருந்த காலத்தில் நீதிக்கு நீங்கினவர்களாயிருந்த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ொழுது உங்களுக்கு வெட்கமாகத் தோன்றுகிற காரியங்களினாலே அக்காலத்தில் உங்களுக்கு என்ன பலன் கிடைத்தது? அவைகளின் முடிவு மரணம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 நீங்கள் பாவத்தினின்று விடுதலையாக்கப்பட்டு, தேவனுக்கு அடிமைகளானதினால், பரிசுத்தமாகுதல் உங்களுக்குக் கிடைக்கும் பலன், முடிவோ நித்தியஜீவ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ொழுது நீங்கள் பாவத்தினின்று விடுதலையாக்கப்பட்டு, தேவனுக்கு அடிமைகளானதினால், பரிசுத்தமாகுதல் உங்களுக்குக் கிடைக்கும் பலன், முடிவோ நித்தியஜீவ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வத்தின் சம்பளம் மரணம்; தேவனுடைய கிருபைவரமோ நம்முடைய கர்த்தராகிய இயேசுகிறிஸ்துவினால் உண்டான நித்தியஜீவ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வத்தின் சம்பளம் மரணம்; தேவனுடைய கிருபைவரமோ நம்முடைய கர்த்தராகிய இயேசுகிறிஸ்துவினால் உண்டான நித்தியஜீ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தலால் அவருடைய மரணத்தின் சாயலில் நாம் இணைக்கப்பட்டவர்களானால், அவர் உயிர்த்தெழுதலின் சாயலிலும் இணைக்கப்பட்டிருப்ப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தலால் அவருடைய மரணத்தின் சாயலில் நாம் இணைக்கப்பட்டவர்களானால், அவர் உயிர்த்தெழுதலின் சாயலிலும் இணைக்கப்பட்டிருப்ப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் இனிப் பாவத்துக்கு ஊழியஞ்செய்யாதபடிக்கு, பாவசரீரம் ஒழிந்துபோகும்பொருட்டாக, நம்முடைய பழைய மனுஷன் அவரோடேகூடச் சிலுவையில் அறையப்பட்டதென்று அறிந்திருக்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் இனிப் பாவத்துக்கு ஊழியஞ்செய்யாதபடிக்கு, பாவசரீரம் ஒழிந்துபோகும்பொருட்டாக, நம்முடைய பழைய மனுஷன் அவரோடேகூடச் சிலுவையில் அறையப்பட்டதென்று அறிந்திரு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ரித்தவன் பாவத்துக்கு நீங்கி விடுதலையாக்கப்பட்டிருக்கிறான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দি আমরা খ্রীষ্টের সঙ্গে মরে থাকি, আমরা জানি য়ে আমরা তাঁর সঙ্গেই জীবিত হ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ই তোমরা কি মনে কর য়ে আমরা পাপ করতেই থাকব য়েন ঈশ্বরের অনুগ্রহ বৃদ্ধি পায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মোটেই না৷ আমাদের পুরানো পাপ জীবনের যখন মৃত্যু হয়েছে তখন আমরা কিভাবে আবার পাপেই জীবন যাপন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োমরা কি ভুলে গেলে য়ে আমরা বাপ্তাইজ হওয়ার সময় খ্রীষ্ট যীশুর দেহের অংশতে পরিণত হয়েছিলাম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রা জানি য়ে খ্রীষ্ট মৃতদের মধ্য থেকে জীবিত হয়ে উঠেছেন, তিনি আর মরতে পারেন না৷ এখন তাঁ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র কোন কর্ত্তৃত্ব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খ্রীষ্ট মৃত্যুভোগ করেছিলেন পাপের শক্তিকে চিরতরে পরাভূত করার জন্যে৷ এখন তাঁর য়ে জীবন, সেই জীব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ঈশ্বরের জন্য যাপন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ঠিক সেইভাবে তোমরাও নিজেদের পাপ সম্বন্ধীয় বিষয়ে মৃত মনে কর এবং নিজেদের দেখ য়ে তোমরা খ্রী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বাপ্তাইজ হওয়াতে আমরা খ্রীষ্টের সঙ্গে তাঁর মৃত্যুতে সমাহিত হয়েছিলাম, যাতে খ্রীষ্ট য়েমন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ীশুতে সংযুক্ত থেকে ঈশ্বরের উদ্দেশ্যে জীবিত আ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ই তোমাদের ইহজীবনে পাপকে কর্ত্তৃত্ব করতে দিও না৷ যদি দাও তবে তোমাদের দেহের মন্দ অভিলাষের অধীন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চলতে থাক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ই তোমাদের দেহের অঙ্গ-প্রত্যঙ্গ অধর্মের হাতিয়ার করে পাপের কাছে তুলে দিও না৷ মন্দ কাজে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হকে ব্যবহার করো না৷ ঈশ্বরের হাতে নিজেদের তুলে দাও৷ সেই লোকদের মতো হও যাঁরা পাপের সম্বন্ধে মরে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মৃতদের মধ্য হতে পুনরুত্থিত হয়ে এখন ঈশ্বরের উদ্দেশ্যে জীবিত আছেন৷ নিজেদের অঙ্গ প্রত্যঙ্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ার্মিকতার হাতিয়ার করে ঈশ্বরের সেবায় নিবেদন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াপ আর তোমাদের ওপর প্রভুত্ব করবে না, কারণ তোমাদের জীবন আর বিধি-ব্যবস্থার অধীন নয় কিন্তু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গ্রহের অধী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হলে আমরা কি করব? আমরা বিধি-ব্যবস্থার অধীন নই; ঈশ্বরের অনুগ্রহের অধীন,তাই আমরা কি পাপ করত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াশক্তিতে মৃতদের মধ্য থেকে পুনরুত্থিত হয়েছিলেন, তেমনি আমরাও তাঁর সঙ্গে পুনরুত্থিত হয়ে এক নত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?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োমরা নিশ্চয় জান য়ে তোমরা যখন কারো অনুগত হবে বলে তারই হাতে নিজেদের দাসরূপে তুলে দাও, তখন য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গত হলে, তোমরা তারই দাস৷ তোমরা পাপের দাস হতে পার বা ঈশ্বরের অনুগত হতে পার৷ পাপ আত্মিক মৃত্যু আন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ঈশ্বরের অনুগত থাকলে তোমরা ধার্মিক প্রতিপন্ন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অতীতে তোমরা পাপের দাস ছিলে, পাপ তোমাদের উপর কর্ত্তৃত্ব করত৷ কিন্তু ঈশ্বরকে ধন্যবাদ জানাই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কাছে য়ে শিক্ষা সমর্পিত হয়েছিল তা পূর্ণরূপে পালন কর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োমরা পাপের দাসত্ব থেকে মুক্তি পেতে এখন ধার্মিকতারই দাস হ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োমাদের বুঝতে কষ্ট হয় বলে এই বিষয়টি দৈনন্দিন জীবনের এই দৃষ্টান্ত দ্বারা বোঝাতে চাইছি৷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শরীরের অঙ্গ-প্রত্যঙ্গ পাপের দাসত্বে ও মন্দের মধ্যে সঁপে দিয়েছিলে, ফলে তোমরা কেবল মন্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দেশ্যেই জীবন যাপন করতে৷ সেইভাবে এখন তোমরা তোমাদের শরীরের অঙ্গ প্রত্যঙ্গ ধার্মিকতার দাসরূপে সঁ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ের পথে চল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ও; তাহলে তোমরা ঈশ্বরে সমর্পিত পবিত্র জীবন যাপন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অতীতে তোমরা যখন পাপের দাস ছিলে, তখন ধার্মিকতার সম্বন্ধে স্বাধীন ছি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েই মন্দ কাজ থেকে কি ফসল তুলেছ? তার জন্য এখন তোমরা লজ্জা বোধ করছ, কারণ এই সব কাজের ফল মৃত্যু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এখন তোমরা সেই পাপ থেকে মুক্ত হয়ে ঈশ্বরের দাস হয়েছ; তাই এখন য়ে ফসল তোমরা পাচ্ছ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বিত্রতার জন্য এবং তার পরিণাম অনন্ত জীব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ারণ পাপ য়ে মজুরি দেয়, সেই মজুরি হল মৃত্যু৷ কিন্তু ঈশ্বর অনুগ্রহ করে যা দান করেন সেই দান হ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প্রভু খ্রীষ্ট যীশুতে অনন্ত জীব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খ্রীষ্ট মৃত্যুভোগ করলেন আর আমরা তাঁর মৃত্যুর মধ্য দিয়ে তাঁর সঙ্গে যখন যুক্ত হলাম, সুতরাং খ্রী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দের মধ্য থেকে পুনরুত্থিত হয়েছেন বলে, আমরাও তাঁর পুনরুত্থানের অংশীদার হ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রা জানি য়ে আমাদের পুরানো জীবন খ্রীষ্টের সঙ্গে ক্রুশবিদ্ধ হয়ে মারা গেছে, যাতে আমাদের পুরা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ের জীবন ধ্বংস হয়৷ তাহলে আমরা আর পাপের দাস হয়ে থাকব 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ারণ যার মৃত্যু হয়েছে সে পাপের শক্তি থেকেও মুক্তি পে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2026-07-30T22:31:47Z</dcterms:created>
  <dcterms:modified xsi:type="dcterms:W3CDTF">2026-07-30T22:31:47Z</dcterms:modified>
  <dc:title>ரோமர்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