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presProps" Target="presProps.xml"/>
  <Relationship Id="rId54" Type="http://schemas.openxmlformats.org/officeDocument/2006/relationships/viewProps" Target="viewProps.xml"/>
  <Relationship Id="rId5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லும் பிதாவின் மகிமையினாலே கிறிஸ்து மரித்தோரிலிருந்து எழுப்பப்பட்டதுபோல, நாமும் புதிதான ஜீவனுள்ளவர்களாய் நடந்துகொள்ளும்படிக்கு, அவருடைய மரணத்திற்குள்ளாக்கும் ஞானஸ்நானத்தினாலே கிறிஸ்துவுடனேகூட அடக்கம்பண்ணப்பட்டோ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லும் பிதாவின் மகிமையினாலே கிறிஸ்து மரித்தோரிலிருந்து எழுப்பப்பட்டதுபோல, நாமும் புதிதான ஜீவனுள்ளவர்களாய் நடந்துகொள்ளும்படிக்கு, அவருடைய மரணத்திற்குள்ளாக்கும் ஞானஸ்நானத்தினாலே கிறிஸ்துவுடனேகூட அடக்கம்பண்ணப்பட்டோ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லும் பிதாவின் மகிமையினாலே கிறிஸ்து மரித்தோரிலிருந்து எழுப்பப்பட்டதுபோல, நாமும் புதிதான ஜீவனுள்ளவர்களாய் நடந்துகொள்ளும்படிக்கு, அவருடைய மரணத்திற்குள்ளாக்கும் ஞானஸ்நானத்தினாலே கிறிஸ்துவுடனேகூட அடக்கம்பண்ணப்பட்டோ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தலால் அவருடைய மரணத்தின் சாயலில் நாம் இணைக்கப்பட்டவர்களானால், அவர் உயிர்த்தெழுதலின் சாயலிலும் இணைக்கப்பட்டிருப்ப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தலால் அவருடைய மரணத்தின் சாயலில் நாம் இணைக்கப்பட்டவர்களானால், அவர் உயிர்த்தெழுதலின் சாயலிலும் இணைக்கப்பட்டிருப்போ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தலால் அவருடைய மரணத்தின் சாயலில் நாம் இணைக்கப்பட்டவர்களானால், அவர் உயிர்த்தெழுதலின் சாயலிலும் இணைக்கப்பட்டிருப்ப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ம் இனிப் பாவத்துக்கு ஊழியஞ்செய்யாதபடிக்கு, பாவசரீரம் ஒழிந்துபோகும்பொருட்டாக, நம்முடைய பழைய மனுஷன் அவரோடேகூடச் சிலுவையில் அறையப்பட்டதென்று அறிந்திருக்கிறோ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ம் இனிப் பாவத்துக்கு ஊழியஞ்செய்யாதபடிக்கு, பாவசரீரம் ஒழிந்துபோகும்பொருட்டாக, நம்முடைய பழைய மனுஷன் அவரோடேகூடச் சிலுவையில் அறையப்பட்டதென்று அறிந்திருக்கிறோ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ரித்தவன் பாவத்துக்கு நீங்கி விடுதலையாக்கப்பட்டிருக்கிறான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கிறிஸ்துவுடனேகூட நாம் மரித்தோமானால், அவருடனேகூட பிழைத்தும் இருப்போம் என்று நம்புகிறோ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ாவத்தின் சம்பளம் மரணம்; தேவனுடைய கிருபைவரமோ நம்முடைய கர்த்தராகிய இயேசுகிறிஸ்துவினால் உண்டான நித்தியஜீவ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ரித்தோரிலிருந்து எழுந்த கிறிஸ்து இனி மரிப்பதில்லையென்று அறிந்திருக்கிறோம்; மரணம் இனி அவரை ஆண்டுகொள்வதில்லை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ரித்தோரிலிருந்து எழுந்த கிறிஸ்து இனி மரிப்பதில்லையென்று அறிந்திருக்கிறோம்; மரணம் இனி அவரை ஆண்டுகொள்வதி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மரித்தது, பாவத்திற்கென்று ஒரேதரம் மரித்தார்; அவர் பிழைத்திருக்கிறது, தேவனுக்கென்று பிழைத்திருக்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மரித்தது, பாவத்திற்கென்று ஒரேதரம் மரித்தார்; அவர் பிழைத்திருக்கிறது, தேவனுக்கென்று பிழைத்திருக்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யே நீங்களும், உங்களை பாவத்திற்கு மரித்தவர்களாகவும், நம்முடைய கர்த்தராகிய இயேசுகிறிஸ்துவுக்குள் தேவனுக்கென்று பிழைத்திருக்கிறவர்களாகவும் எண்ணிக்கொள்ளுங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யே நீங்களும், உங்களை பாவத்திற்கு மரித்தவர்களாகவும், நம்முடைய கர்த்தராகிய இயேசுகிறிஸ்துவுக்குள் தேவனுக்கென்று பிழைத்திருக்கிறவர்களாகவும் எண்ணிக்கொள்ளுங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, நீங்கள் சரீர இச்சைகளின்படி பாவத்திற்குக் கீழ்ப்படியத்தக்கதாக, சாவுக்கேதுவான உங்கள் சரீரத்தில் பாவம் ஆளாதிருப்பதாக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, நீங்கள் சரீர இச்சைகளின்படி பாவத்திற்குக் கீழ்ப்படியத்தக்கதாக, சாவுக்கேதுவான உங்கள் சரீரத்தில் பாவம் ஆளாதிருப்பதாக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உங்கள் அவயவங்களை அநீதியின் ஆயுதங்களாகப் பாவத்திற்கு ஒப்புக்கொடாமல், உங்களை மரித்தோரிலிருந்து பிழைத்திருக்கிறவர்களாக தேவனுக்கு ஒப்புக்கொடுத்து, உங்கள் அவயவங்களை நீதிக்குரிய ஆயுதங்களாக தேவனுக்கு ஒப்புக்கொடுங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உங்கள் அவயவங்களை அநீதியின் ஆயுதங்களாகப் பாவத்திற்கு ஒப்புக்கொடாமல், உங்களை மரித்தோரிலிருந்து பிழைத்திருக்கிறவர்களாக தேவனுக்கு ஒப்புக்கொடுத்து, உங்கள் அவயவங்களை நீதிக்குரிய ஆயுதங்களாக தேவனுக்கு ஒப்புக்கொட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ாவத்தின் சம்பளம் மரணம்; தேவனுடைய கிருபைவரமோ நம்முடைய கர்த்தராகிய இயேசுகிறிஸ்துவினால் உண்டான நித்தியஜீவ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உங்கள் அவயவங்களை அநீதியின் ஆயுதங்களாகப் பாவத்திற்கு ஒப்புக்கொடாமல், உங்களை மரித்தோரிலிருந்து பிழைத்திருக்கிறவர்களாக தேவனுக்கு ஒப்புக்கொடுத்து, உங்கள் அவயவங்களை நீதிக்குரிய ஆயுதங்களாக தேவனுக்கு ஒப்புக்கொடுங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நியாயப்பிரமாணத்திற்குக் கீழ்ப்பட்டிராமல் கிருபைக்குக் கீழ்ப்பட்டிருக்கிறபடியால், பாவம் உங்களை மேற்கொள்ளமாட்டா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நியாயப்பிரமாணத்திற்குக் கீழ்ப்பட்டிராமல் கிருபைக்குக் கீழ்ப்பட்டிருக்கிறபடியால், பாவம் உங்களை மேற்கொள்ளமாட்டா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ினால் என்ன? நாம் நியாயப்பிரமாணத்திற்குக் கீழ்ப்பட்டிராமல் கிருபைக்குக் கீழ்ப்பட்டிருக்கிறபடியால் பாவஞ்செய்யலாமா? கூடாதே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ினால் என்ன? நாம் நியாயப்பிரமாணத்திற்குக் கீழ்ப்பட்டிராமல் கிருபைக்குக் கீழ்ப்பட்டிருக்கிறபடியால் பாவஞ்செய்யலாமா? கூடாதே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ரணத்துக்கேதுவான பாவத்துக்கானாலும், நீதிக்கேதுவான கீழ்ப்படிதலுக்கானாலும், எதற்குக் கீழ்ப்படியும்படி உங்களை அடிமைகளாக ஒப்புக்கொடுக்கிறீர்களோ, அதற்கே கீழ்ப்படிகிற அடிமைகளாயிருக்கிறீர்களென்று அறியீர்களா?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ரணத்துக்கேதுவான பாவத்துக்கானாலும், நீதிக்கேதுவான கீழ்ப்படிதலுக்கானாலும், எதற்குக் கீழ்ப்படியும்படி உங்களை அடிமைகளாக ஒப்புக்கொடுக்கிறீர்களோ, அதற்கே கீழ்ப்படிகிற அடிமைகளாயிருக்கிறீர்களென்று அறியீர்களா?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ரணத்துக்கேதுவான பாவத்துக்கானாலும், நீதிக்கேதுவான கீழ்ப்படிதலுக்கானாலும், எதற்குக் கீழ்ப்படியும்படி உங்களை அடிமைகளாக ஒப்புக்கொடுக்கிறீர்களோ, அதற்கே கீழ்ப்படிகிற அடிமைகளாயிருக்கிறீர்களென்று அறியீர்களா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ரணத்துக்கேதுவான பாவத்துக்கானாலும், நீதிக்கேதுவான கீழ்ப்படிதலுக்கானாலும், எதற்குக் கீழ்ப்படியும்படி உங்களை அடிமைகளாக ஒப்புக்கொடுக்கிறீர்களோ, அதற்கே கீழ்ப்படிகிற அடிமைகளாயிருக்கிறீர்களென்று அறியீர்களா?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ுன்னே நீங்கள் பாவத்திற்கு அடிமைகளாயிருந்தும், இப்பொழுது உங்களுக்கு ஒப்புவிக்கப்பட்ட உபதேச சட்டத்திற்கு நீங்கள் மனப்பூர்வமாய்க் கீழ்ப்படிந்ததினாலே தேவனுக்கு ஸ்தோத்திர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கையால் என்ன சொல்லுவோம்? கிருபை பெருகும்படிக்குப் பாவத்திலே நிலைநிற்கலாம் என்று சொல்லுவோமா? கூடாதே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ுன்னே நீங்கள் பாவத்திற்கு அடிமைகளாயிருந்தும், இப்பொழுது உங்களுக்கு ஒப்புவிக்கப்பட்ட உபதேச சட்டத்திற்கு நீங்கள் மனப்பூர்வமாய்க் கீழ்ப்படிந்ததினாலே தேவனுக்கு ஸ்தோத்திர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ாவத்தினின்று நீங்கள் விடுதலையாக்கப்பட்டு, நீதிக்கு அடிமைகளானீ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ங்கள் மாம்ச பலவீனத்தினிமித்தம் மனுஷர் பேசுகிற பிரகாரமாய்ப் பேசுகிறேன். அக்கிரமத்தை நடப்பிக்கும்படி முன்னே நீங்கள் உங்கள் அவயவங்களை அசுத்தத்திற்கும் அக்கிரமத்திற்கும் அடிமைகளாக ஒப்புக்கொடுத்ததுபோல, இப்பொழுது பரிசுத்தமானதை நடப்பிக்கும்படி உங்கள் அவயவங்களை நீதிக்கு அடிமைகளாக ஒப்புக்கொடுங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ங்கள் மாம்ச பலவீனத்தினிமித்தம் மனுஷர் பேசுகிற பிரகாரமாய்ப் பேசுகிறேன். அக்கிரமத்தை நடப்பிக்கும்படி முன்னே நீங்கள் உங்கள் அவயவங்களை அசுத்தத்திற்கும் அக்கிரமத்திற்கும் அடிமைகளாக ஒப்புக்கொடுத்ததுபோல, இப்பொழுது பரிசுத்தமானதை நடப்பிக்கும்படி உங்கள் அவயவங்களை நீதிக்கு அடிமைகளாக ஒப்புக்கொடுங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ங்கள் மாம்ச பலவீனத்தினிமித்தம் மனுஷர் பேசுகிற பிரகாரமாய்ப் பேசுகிறேன். அக்கிரமத்தை நடப்பிக்கும்படி முன்னே நீங்கள் உங்கள் அவயவங்களை அசுத்தத்திற்கும் அக்கிரமத்திற்கும் அடிமைகளாக ஒப்புக்கொடுத்ததுபோல, இப்பொழுது பரிசுத்தமானதை நடப்பிக்கும்படி உங்கள் அவயவங்களை நீதிக்கு அடிமைகளாக ஒப்புக்கொடுங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ங்கள் மாம்ச பலவீனத்தினிமித்தம் மனுஷர் பேசுகிற பிரகாரமாய்ப் பேசுகிறேன். அக்கிரமத்தை நடப்பிக்கும்படி முன்னே நீங்கள் உங்கள் அவயவங்களை அசுத்தத்திற்கும் அக்கிரமத்திற்கும் அடிமைகளாக ஒப்புக்கொடுத்ததுபோல, இப்பொழுது பரிசுத்தமானதை நடப்பிக்கும்படி உங்கள் அவயவங்களை நீதிக்கு அடிமைகளாக ஒப்புக்கொடுங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ாவத்திற்கு நீங்கள் அடிமைகளாயிருந்த காலத்தில் நீதிக்கு நீங்கினவர்களாயிருந்தீ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ப்பொழுது உங்களுக்கு வெட்கமாகத் தோன்றுகிற காரியங்களினாலே அக்காலத்தில் உங்களுக்கு என்ன பலன் கிடைத்தது? அவைகளின் முடிவு மரணமே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ப்பொழுது உங்களுக்கு வெட்கமாகத் தோன்றுகிற காரியங்களினாலே அக்காலத்தில் உங்களுக்கு என்ன பலன் கிடைத்தது? அவைகளின் முடிவு மரணமே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ொழுது நீங்கள் பாவத்தினின்று விடுதலையாக்கப்பட்டு, தேவனுக்கு அடிமைகளானதினால், பரிசுத்தமாகுதல் உங்களுக்குக் கிடைக்கும் பலன், முடிவோ நித்தியஜீவ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கையால் என்ன சொல்லுவோம்? கிருபை பெருகும்படிக்குப் பாவத்திலே நிலைநிற்கலாம் என்று சொல்லுவோமா? கூடாதே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ொழுது நீங்கள் பாவத்தினின்று விடுதலையாக்கப்பட்டு, தேவனுக்கு அடிமைகளானதினால், பரிசுத்தமாகுதல் உங்களுக்குக் கிடைக்கும் பலன், முடிவோ நித்தியஜீவ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ாவத்துக்கு மரித்த நாம் இனி அதிலே எப்படிப் பிழைப்போம்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ாவத்துக்கு மரித்த நாம் இனி அதிலே எப்படிப் பிழைப்போம்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ிறிஸ்து இயேசுவுக்குள்ளாக ஞானஸ்நானம் பெற்ற நாமனைவரும் அவருடைய மரணத்துக்குள்ளாக, ஞானஸ்நானம் பெற்றதை அறியாமலிருக்கிறீர்களா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ிறிஸ்து இயேசுவுக்குள்ளாக ஞானஸ்நானம் பெற்ற நாமனைவரும் அவருடைய மரணத்துக்குள்ளாக, ஞானஸ்நானம் பெற்றதை அறியாமலிருக்கிறீர்களா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60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કારણ કે જ્યારે આપણું બાપ્તિસ્મ થયું ત્યારે આપણે પણ તેની સાથે મરણમાં દટાયા અને તેના મૃત્યુ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ભાગીદાર થયા. આ રીતે બાપના મહિમાથી જેમ ખ્રિસ્ત મૃત્યુમાંથી ઊભો થયો તેમ આપણે પણ ઊભા થઈ શકીશું અને નવ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ીવન જીવીશ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ખ્રિસ્ત મૃત્યુ પામ્યો, અને આપણે પણ આપણા મૃત્યુથી ખ્રિસ્ત સાથે જોડાયા છીએ. તેથી જેમ ખ્રિસ્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ૃત્યુમાંથી ફરી પુનરૂત્થાન પામ્યો તેમ આપણે પણ મૃત્યુમાંથી ફરી પુનરૂત્થાન પામીને તેની સાથે જીવન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એકરૂપ થઈશ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આપણે જાણીએ છીએ કે વધસ્તંભ પર ખ્રિસ્તના મૃત્યુની સાથે જ આપણા જૂનાં માણસપણાનો અંત આવ્યો હતો. આપણ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પમય ભૂતકાળની કોઈ અસર નવા જીવન પર ન પડે, અને (વળી પાછા) આપણે પાપના ગુલામ ન બનીએ માટે આમ થ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જે કોઈ વ્યક્તિ મૃત્યુ પામે છે તો તેને મૃત્યુની સત્તામાંથી મુક્ત કરવામાં આવ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આપણે ખ્રિસ્તની સાથે મૃત્યુ પામ્યા તેથી આપણે માનીએ છીએ કે આપણે તેની સાથે નવુ જીવન પામીશ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જ્યારે લોકો પાપ કરે છે, ત્યારે પાપનું વેતન-મરણ કમાય છે. પરંતુ દેવ તો આપણા પ્રભુ ઈસુ ખ્રિસ્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મૃત્યુમાંથી ખ્રિસ્તને પુર્નજીવિત કરવામાં આવ્યો હતો. આપણે જાણીએ છીએ કે તે હવે ફરીથી કદી મૃત્ય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મી શકશે નહિ. હવે તેના પર મૃત્યુની કોઈ સત્તા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હા, જ્યારે ખ્રિસ્ત મૃત્યુ પામ્યો ત્યારે તે જ સમયે મૃત્યુની સત્તાને પરાસ્ત કરવા મર્યો હતો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દાને માટે પૂરતું હતું. હવે તે જીવે છે, એટલે દેવના સંબંધમાં તે જીવ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એ જ પ્રમાણે, તમારી ઉપર પણ પાપની સત્તાનો હવે અંત આવ્યો છે. અને ખ્રિસ્ત ઈસુ દ્વારા દેવ-પ્રાપ્ત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રું તમે હવે જીવંત છો, એવું તમારી જાત વિષે તમે વિચા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તમારા ર્મત્ય શરીરમાં પાપને રાજ કરવા ન દો અને તમારી પાપની દુર્વાસનાને આધીન થશો નહિ. તમાર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પયુક્ત શરીર જો તમને પાપકર્મ કરવા પ્રેરતું હોય તો તમારે એનાથી ગેરમાર્ગે દોરવાઈ જવું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પાપકર્મમાં તમારા શરીરનાં અવયવોને સમર્પિત ન કરો. અનિષ્ટ કાર્યો કરવાના સાધન તરીકે તમે તમાર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રીરોનો ઉપયોગ ન કરો. પરંતુ તમારે પોતે દેવને સમર્પિત થઈ જવું જોઈએ. જે લોકો મરણ પામીને પણ હવે ફરી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્વારા લોકોને અનંતજીવનની બક્ષિસ આપ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જીવન થયા છે એવા તમે થાવ. તમારાં શરીરનાં અવયવો દેવને સમર્પિત કરો જેથી શુભ કાર્યો માટે એનો ઉપયોગ થા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હવે ‘પાપ’ તમારો ‘માલિક’ થઈ શકશે નહિ. શા માટે? કેમ કે તમે નિયમશાસ્ત્રના બંધનમાં નથી. હવે તમ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ની કૃપા હેઠળ જીવી રહ્યા છ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તો આપણે શું કરવું જોઈએ? આપણે પાપ કરવાનું ચાલું રાખવું જોઈએ? કેમકે આપણને નિયમનું બંધન નથી, પ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ણે કૃપાને આધીન છીએ? ના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સાચે જ તમે જાણો છો કે જ્યારે તમે કોઈની આજ્ઞા પાળવા તૈયાર થઈ જાઓ છો, ત્યારે તમે તે વ્યક્તિ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રેખર દાસ બની જાવ છો. જે વ્યક્તિની આજ્ઞા તમે માનો છો તેના તમે દાસ છો. ગમે તો પાપને અનુસરો અથવા દેવ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જ્ઞા માથે ચડાવો. પાપ તો આધ્યાત્મિક મૃત્યુને નોંતરે છે. પરંતુ જે દેવની આજ્ઞા પાળે છે તે દેવની સાથ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્યાયી ઠ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ભૂતકાળમાં તમે પાપના દાસ હતા-તમારા પર પાપનું શાસન ચાલતું હતું, પરંતુ દેવનો આભાર કે તમને જ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તો તમે શું એમ માનો છો કે આપણે પાપ કરવાનું ચાલુ રાખવું જોઈએ, જેથી દેવની વધુ ને વધુ કૃપા આપણા પ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(નૈતિક-ધાર્મિક સંસ્કારો) શીખવવામાં આવ્યા તેને તમે પૂર્ણ અંત:કરણથી સ્વીકાર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પાપમાંથી તમને મુક્ત કરવામાં આવ્યા છે, અને હવે તમે ન્યાયપણાના દાસ છ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જે દૃષ્ટાંત લોકો જાણે છે તે દૃષ્ટાંત આપીને હું તમને આ સમજાવવા પ્રયત્ન કરીશ કારણ કે એ બધું સમજવ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ારા માટે કઠિન છે. તેથી હું આ રીતે સમજાવું છું. ભૂતકાળમાં તમે અશુદ્ધતા અને અનિષ્ટની સેવામાં તમ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રીરનાં અવયવો અર્પણ કર્યા હતા. તમે દુષ્ટતામાં જ જીવતા હતા. તમે હવે તમારાં અવયવોને પવિત્રતાને અર્થ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્યાયીપણાના દાસ તરીકે સુપ્રત કરો અને પછી તમે ફક્ત દેવ માટે જ જીવવા શક્તિમાન થશ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ભૂતકાળમાં તમે પાપના દાસ હતા, અને તમે ન્યાયીપણાના અંકુશથી સ્વતંત્ર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તમે જે અનિષ્ટ કાર્યો કર્યા હતાં, એ માટે હવે તમે શરમ અનુભવો છો. શું એ અનિષ્ટ કાર્યો તમને કો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ાભદાયી હતાં ખરાં? ના. એવાં કાર્યો તો માત્ર આધ્યાત્મિક મૃત્યુ જ લાવી શ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પરંતુ હવે તમે પાપની ગુલામીમાંથી મુક્ત થઈને દેવના દાસ થયા છો. અને આ (પરિવર્તન) તમને એવું જીવ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તર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શે કે જે માત્ર દેવને જ સમર્પિત હોય. અને એના દ્વારા તમને અનંતજીવન પ્રાપ્ત થ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ખરેખર, ના! આપણે આપણા પાપમય જીવન માટે મૃત્યુ પામ્યા છીએ. તો પછી પાપી જીવન જીવવાનું આપણે કેવી રી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ચાલુ રાખી શકીએ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જ્યારે આપણે બાપ્તિસ્મા પામ્યા હતા ત્યારે આપણે સૌ ખ્રિસ્ત ઈસુ સાથે એકરૂપ થયા હતા, એ તમે શું ભૂલ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ગયા છો? આપણા બાપ્તિસ્માથી આપણે તેના મૃત્યુ સાથે ભાગીદાર બન્ય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2026-06-15T13:22:36Z</dcterms:created>
  <dcterms:modified xsi:type="dcterms:W3CDTF">2026-06-15T13:22:36Z</dcterms:modified>
  <dc:title>ரோமர்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