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Confounded be all they that serve graven images, that boast themselves of idols: worship him, all you god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Zion heard, and was glad; and the daughters of Judah rejoiced because of your judgments, O LOR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Zion heard, and was glad; and the daughters of Judah rejoiced because of your judgments, O LOR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you, LORD, are high above all the earth: you are exalted far above all gods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ll of you that love the LORD, hate evil: he perserves the souls of his saints; he delivers them out of the hand of the wicked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ll of you that love the LORD, hate evil: he perserves the souls of his saints; he delivers them out of the hand of the wicked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ight is sown for the righteous, and gladness for the upright in heart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Rejoice in the LORD, all of you righteous; and give thanks at the remembrance of his holiness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LORD reigns; let the earth rejoice; let the multitude of isles be glad thereof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Clouds and darkness are round about him: righteousness and judgment are the habitation of his thron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 fire goes before him, and burns up his enemies round about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is lightnings enlightened the world: the earth saw, and tremble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hills melted like wax at the presence of the LORD, at the presence of the Lord of the whole earth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hills melted like wax at the presence of the LORD, at the presence of the Lord of the whole earth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heavens declare his righteousness, and all the people see his glory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Confounded be all they that serve graven images, that boast themselves of idols: worship him, all you god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ேவர்களே, நீங்களெல்லாரும் அவரைத் தொழுது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யோன் கேட்டு மகிழ்ந்தது; கர்த்தாவே, உம்முடைய நியாயத்தீர்ப்புகளினிமித்தம் யூதாவின் குமாரத்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ளிகூர்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பூமி முழுவதுக்கும் நீர் உன்னதமானவர்; எல்லா தேவர்களிலும் நீரே மிகவும் உயர்ந்த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ில் அன்புகூருகிறவர்களே, தீமையை வெறுத்துவிடுங்கள்; அவர் தம்முடைய பரிசுத்தவான்கள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்துமாக்களைக் காப்பாற்றி, துன்மார்க்கரின் கைக்கு அவர்களைத் தப்புவ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திமானுக்காக வெளிச்சமும், செம்மையான இருதயத்தாருக்காக மகிழ்ச்சியும் விதைக்கப்பட்ட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திமான்களே, கர்த்தருக்குள் மகிழ்ந்து, அவருடைய பரிசுத்தத்தின் நினைவுகூருதலைக் கொண்டா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ராஜரிகம்பண்ணுகிறார்; பூமி பூரிப்பாகி திரளான தீவுகள் மகிழக்கட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ேகமும் மந்தாரமும் அவரைச் சூழ்ந்திருக்கிறது; நீதியும் நியாயமும் அவருடைய சிங்காசனத்தின் ஆதா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க்கினி அவருக்கு முன்சென்று, சுற்றிலும் இருக்கிற அவருடைய சத்துருக்களைச் சுட்டெரி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ுடைய மின்னல்கள் பூச்சக்கரத்தைப் பிரகாசிப்பித்தது; பூமி அதைக் கண்டு அதிர்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ின் பிரசன்னத்தினால் பர்வதங்கள் மெழுகுபோல உருகிற்று, சர்வ பூமியினுடைய ஆண்டவ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ன்னத்தினாலேயே உருகிப்போய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ானங்கள் அவருடைய நீதியை வெளிப்படுத்துகிறது, சகல ஜனங்களும் அவருடைய மகிமையைக் காண்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ொரூபங்களை வணங்கி, விக்கிரகங்களைப்பற்றிப் பெருமைபாராட்டுகிற யாவரும் வெட்கப்பட்டுப் போவார்களா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2026-08-02T18:34:10Z</dcterms:created>
  <dcterms:modified xsi:type="dcterms:W3CDTF">2026-08-02T18:34:10Z</dcterms:modified>
  <dc:title>சங்கீதம் : 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