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ுக்குப் பிரதியுத்தரமாக: ஒருவனும் உங்களை வஞ்சியாதபடிக்கு எச்சரிக்கையாய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ில் அநேகர் வந்து, என் நாமத்தை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 ஜாதிகளுக்கும் சுவிசேஷம் முந்திப் பிரசங்கிக்கப்பட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நாமத்தினிமித்தம் எல்லாராலும் பகைக்கப்படுவீர்கள்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நாமத்தினிமித்தம் எல்லாராலும் பகைக்கப்படுவீர்கள்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ீட்டின்மேல் இருக்கிறவன் தன் வீட்டிற்குள் இறங்காமலும், தன் வீட்டில் எதையாகிலும் எடுத்துக்கொள்ள உள்ளே போகாமலும் இரு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ீட்டின்மேல் இருக்கிறவன் தன் வீட்டிற்குள் இறங்காமலும், தன் வீட்டில் எதையாகிலும் எடுத்துக்கொள்ள உள்ளே போகாமலும் இருக்க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யலில் இருக்கிறவன் தன் வஸ்திரத்தை எடுப்பதற்குப் பின்னிட்டுத் திரும்பாதிருக்க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ட்களிலே கர்ப்பவதிகளுக்கும் பால்கொடுக்கிறவர்களுக்கும் ஐயோ!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ஓடிப்போவது மாரிகாலத்திலே, சம்பவியாதபடிக்கு வேண்டிக்கொள்ள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: இதோ, கிறிஸ்து இங்கே இருக்கிறார், அதோ, அங்கே இருக்கிறார் என்று எவனாகிலும் சொன்னால், நம்பாதேய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ோ எச்சரிக்கையாயிருங்கள்; இதோ, எல்லாவற்றையும்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ிலே, அந்த உபத்திரவத்திற்குப்பின்பு, சூரியன் அந்தகாரப்படும், சந்திரன் ஒளியைக்கொடாதிருக்க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ிலே, அந்த உபத்திரவத்திற்குப்பின்பு, சூரியன் அந்தகாரப்படும், சந்திரன் ஒளியைக்கொடாதிருக்கும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னத்தின் நட்சத்திரங்கள் விழும், வானங்களிலுள்ள சத்துவங்களும் அசைக்க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மனுஷகுமாரன் மிகுந்த வல்லமையோடும் மகிமையோடும் மேகங்களின்மேல் வருகிறதைக் காண்ப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இவைகள் சம்பவிக்கிறதை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இவைகள் சம்பவிக்கிறதை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ெல்லாம் சம்பவிக்கும் 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ாளையும் அந்த நாழிகையையும் பிதா ஒருவர் தவிர மற்றொருவனும் அறியான், பரலோகத்திலுள்ள தூதர்களும் அறியார்கள், குமாரனும் அறிய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ாளையும் அந்த நாழிகையையும் பிதா ஒருவர் தவிர மற்றொருவனும் அறியான், பரலோகத்திலுள்ள தூதர்களும் அறியார்கள், குமாரனும் அறிய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க்காலத்தை நீங்கள் அறியாதபடியால் எச்சரிக்கையாயிருங்கள், விழித்திருந்து ஜெபம்பண்ண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நினையாத வேளையில் அவன் வந்து, உங்களைத் தூங்குகிறவர்களாகக் கண்டுபிடியாதபடிக்கு விழித்திரு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உங்களுக்குச் சொல்லுகிறதை எல்லாருக்கும் சொல்லுகிறேன், விழித்திருங்க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எப்பொழுது சம்பவிக்கும்? இவைகளெல்லாம் நிறைவேறுங்காலத்துக்கு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எப்பொழுது சம்பவிக்கும்? இவைகளெல்லாம் நிறைவேறுங்காலத்துக்கு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Jesus answering them began to say, Take heed lest any man deceive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many shall come in my name, saying, I am Christ; and shall deceive m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all of you shall hear of wars and rumours of wars, be all of you not troubled: for s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must essentially be; but the end shall not be y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nation shall rise against nation, and kingdom against kingdom: and there shall be earthquak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divers places, and there shall be famines and troubles: these are the beginnings of sorr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take heed to yourselves: for they shall deliver you up to councils; and in the synagogues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be beaten: and all of you shall be brought before rulers and kings for my sake, fo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stimony agains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gospel must first be published among all na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s he went out of the temple, one of his disciples says unto him, Master, see what mann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when they shall lead you, and deliver you up, take no thought beforehand wha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peak, neither do all of you premeditate: but whatsoever shall be given you in that hour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all of you: for it is not all of you that speak, but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Now the brother shall betray the brother to death, and the father the son; and children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se up against their parents, and shall cause them to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ll of you shall be hated of all men for my name's sake: but he that shall endure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d, the same shall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when all of you shall see the abomination of desolation, spoken of by Daniel the prophe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ing where it ought not, (let him that reads understand,) then let them that be in Judaea fl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mountai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s and what buildings are here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let him that is on the housetop not go down into the house, neither enter therein, to t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 thing out of his hous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let him that is in the field not turn back again in order to take up his gar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woe to them that are with child, and to them that give suck in those days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pray all of you that your flight be not in the win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For in those days shall be affliction, such as was not from the beginning of the creation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created unto this time, neither shall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except that the Lord had shortened those days, no flesh should be saved: but for the elect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ke, whom he has chosen, he has shortened the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n if any man shall say to you, Lo, here is Christ; or, lo, he is there; believe him n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Jesus answering said unto him, See you these great buildings? there shall not be left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false Christs and false prophets shall rise, and shall show signs and wonders, to seduce, i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were possible, even the elec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take all of you heed: behold, I have foretold you all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ut in those days, after that tribulation, the sun shall be darkened, and the moon shall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her l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stars of heaven shall fall, and the powers that are in heaven shall be sha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n shall they see the Son of man coming in the clouds with great power and glo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n shall he send his angels, and shall gather together his elect from the four winds,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uttermost part of the earth to the uttermost part of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Now learn a parable of the fig tree; When her branch is yet tender, and puts forth leaves,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 upon another, that shall not be thrown 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know that summer is ne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So all of you in like manner, when all of you shall see these things come to pass, know tha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nigh, even at the do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Verily I say unto you, that this generation shall not pass, till all these things be 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Heaven and earth shall pass away: but my words shall not pass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ut of that day and that hour knows no man, no, not the angels which are in heaven, neithe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, but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ake all of you heed, watch and pray: for all of you know not when the time 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For the Son of Man is as a man taking a far journey, who left his house, and gave authority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ervants, and to every man his work, and commanded the gate keeper to wat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s he sat upon the mount of Olives opposite to the temple, Peter and James and John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Watch all of you therefore: for all of you know not when the master of the house comes, at ev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 at midnight, or at the cockcrowing, or in the morn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Lest coming suddenly he find you sleep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what I say unto you I say unto all, Wat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rew asked him privatel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ell us, when shall these things be? and what shall be the sign when all these things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fill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2026-09-04T19:52:29Z</dcterms:created>
  <dcterms:modified xsi:type="dcterms:W3CDTF">2026-09-04T19:52:29Z</dcterms:modified>
  <dc:title>Mark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