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என்னை காத்து நடத்தி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னேசர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கூட இ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யீரே எந்தன் தேவ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ுக் கொள்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்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ாலோ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ாஃ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எந்தன் பரிகா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எந்தன் துணை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வெற்றி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கேட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்லா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் பெல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ோறும் கிருபை பொழ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எந்தன்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2026-07-30T14:27:24Z</dcterms:created>
  <dcterms:modified xsi:type="dcterms:W3CDTF">2026-07-30T14:27:24Z</dcterms:modified>
  <dc:title>துதிப் பாடல்கள் : 859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