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வாழ்வில் நீர் செய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ல்லா நன்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பதினாயிரம் அதற்கும் மேல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பதினாயிரம் அதற்கும் மேலய்யா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மறவேன் நான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ய்யா உம்மை மறவ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ாழ்வினில் என்னை நினைத்தீரே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ய்யா உம்மை மறவ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பத்து கால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ணான கோட்ட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யும் மீட்பரும் நீர்தா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யும் மீட்பரும் நீர்தானையா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2026-07-30T13:14:31Z</dcterms:created>
  <dcterms:modified xsi:type="dcterms:W3CDTF">2026-07-30T13:14:31Z</dcterms:modified>
  <dc:title>துதிப் பாடல்கள் : 732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