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ஸ்ரவேலின் அகந்தை அவர்கள் முகத்துக்கு முன்பாகச் சாட்சியிடுகிறது; ஆகையால் இஸ்ரவேலும் எப்பிராயீமும் தங்கள் அக்கிரமத்தினால் இடறுண்டு விழுவார்கள்; அவர்களோடே யூதாவும் இடறுண்டு விழுவ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ஸ்ரவேலின் அகந்தை அவர்கள் முகத்துக்கு முன்பாகச் சாட்சியிடுகிறது; ஆகையால் இஸ்ரவேலும் எப்பிராயீமும் தங்கள் அக்கிரமத்தினால் இடறுண்டு விழுவார்கள்; அவர்களோடே யூதாவும் இடறுண்டு விழுவ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கர்த்தரைத் தேடும்படி தங்கள் ஆடுகளோடும் தங்கள் மாடுகளோடும் போவார்கள்; அவரைக் காணமாட்டார்கள்; அவர் அவர்களை விட்டு விலகின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கர்த்தரைத் தேடும்படி தங்கள் ஆடுகளோடும் தங்கள் மாடுகளோடும் போவார்கள்; அவரைக் காணமாட்டார்கள்; அவர் அவர்களை விட்டு விலகின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ுக்கு விரோதமாக துரோகம்பண்ணினார்கள்; அந்நியபிள்ளைகளைப் பெற்றார்கள்; இப்போதும் ஒரு மாதத்துக்குள்ளாக அவர்கள் தங்கள் பங்குகளோடே பட்சிக்கப்படுவ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ுக்கு விரோதமாக துரோகம்பண்ணினார்கள்; அந்நியபிள்ளைகளைப் பெற்றார்கள்; இப்போதும் ஒரு மாதத்துக்குள்ளாக அவர்கள் தங்கள் பங்குகளோடே பட்சிக்கப்படு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ிபியாவிலே எக்காளத்தையும், ராமாவிலே பூரிகையையும் ஊதுங்கள்; பெத்தாவேனிலே கதறுங்கள்; பென்யமீனே உன்னைப் பின்தொடரு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ிபியாவிலே எக்காளத்தையும், ராமாவிலே பூரிகையையும் ஊதுங்கள்; பெத்தாவேனிலே கதறுங்கள்; பென்யமீனே உன்னைப் பின்தொடருகி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ண்டிப்பின் நாளிலே எப்பிராயீம் பாழாவான்; நிச்சயமாய் வரப்போகிறதை இஸ்ரவேலின் கோத்திரங்களுக்குள்ளே அறிவிக்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ண்டிப்பின் நாளிலே எப்பிராயீம் பாழாவான்; நிச்சயமாய் வரப்போகிறதை இஸ்ரவேலின் கோத்திரங்களுக்குள்ளே அறிவிக்கிற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சாரியர்களே, இதைக் கேளுங்கள்; இஸ்ரவேல் வம்சத்தாரே, கவனியுங்கள்; ராஜாவின் வீட்டாரே, செவிகொடுங்கள்; இந்த நியாய விசாரிப்பு உங்கள்மேல் செல்லும்; நீங்கள் மிஸ்பாவில் கண்ணியும் தாபோரின்மேல் விசாரிக்கப்பட்ட வலையுமானீ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ூதாவின் பிரபுக்கள் எல்லைகளை ஒதுக்குகிறவர்களுக்கு ஒப்பானார்கள்; அவர்கள்மேல் என் உக்கிரகோபத்தைத் தண்ணீரைப்போல ஊற்றுவ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ூதாவின் பிரபுக்கள் எல்லைகளை ஒதுக்குகிறவர்களுக்கு ஒப்பானார்கள்; அவர்கள்மேல் என் உக்கிரகோபத்தைத் தண்ணீரைப்போல ஊற்றுவ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் தகாத கற்பனையை மனதாரப் பின்பற்றிப்போனபடியால் அவன் ஒடுங்குண்டு, நியாயவிசாரணையில் நொறுக்கப்பட்டுப்போகி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எப்பிராயீமுக்குப் பொட்டரிப்பைப்போலவும், யூதாவின் வீட்டுக்கு உளுப்பைப்போலவும் இருப்ப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ப்பிராயீம் தன் வியாதியையும், யூதா தன் காயத்தையும் கண்டபோது, எப்பிராயீம் அசீரியனண்டைக்குப்போய் யாரேப் ராஜாவினிடத்தில் ஆளனுப்பினான்; ஆனாலும் உங்களைக் குணமாக்கவும் உங்களில் இருக்கிற காயத்தை ஆற்றவும் அவனால் கூடாமற்போயிற்ற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ப்பிராயீம் தன் வியாதியையும், யூதா தன் காயத்தையும் கண்டபோது, எப்பிராயீம் அசீரியனண்டைக்குப்போய் யாரேப் ராஜாவினிடத்தில் ஆளனுப்பினான்; ஆனாலும் உங்களைக் குணமாக்கவும் உங்களில் இருக்கிற காயத்தை ஆற்றவும் அவனால் கூடாமற்போயிற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எப்பிராயீமுக்குச் சிங்கம்போலவும், யூதாவின் வம்சத்தாருக்குப் பாலசிங்கம்போலவும் இருப்பேன்; நான் நானே பீறிவிட்டுப் போய்விடுவேன்; தப்புவிப்பார் இல்லாமையால் எடுத்துக்கொண்டுபோவ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எப்பிராயீமுக்குச் சிங்கம்போலவும், யூதாவின் வம்சத்தாருக்குப் பாலசிங்கம்போலவும் இருப்பேன்; நான் நானே பீறிவிட்டுப் போய்விடுவேன்; தப்புவிப்பார் இல்லாமையால் எடுத்துக்கொண்டுபோவ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தங்கள் குற்றங்களை உணர்ந்து, என் முகத்தைத் தேடுமட்டும் நான் என் ஸ்தானத்துக்குத் திரும்பிப்போய்விடுவேன்; தங்கள் ஆபத்தில் என்னைக் கருத்தாய்த் தேடுவ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தங்கள் குற்றங்களை உணர்ந்து, என் முகத்தைத் தேடுமட்டும் நான் என் ஸ்தானத்துக்குத் திரும்பிப்போய்விடுவேன்; தங்கள் ஆபத்தில் என்னைக் கருத்தாய்த் தேடுவ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சாரியர்களே, இதைக் கேளுங்கள்; இஸ்ரவேல் வம்சத்தாரே, கவனியுங்கள்; ராஜாவின் வீட்டாரே, செவிகொடுங்கள்; இந்த நியாய விசாரிப்பு உங்கள்மேல் செல்லும்; நீங்கள் மிஸ்பாவில் கண்ணியும் தாபோரின்மேல் விசாரிக்கப்பட்ட வலையுமானீ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சாரியர்களே, இதைக் கேளுங்கள்; இஸ்ரவேல் வம்சத்தாரே, கவனியுங்கள்; ராஜாவின் வீட்டாரே, செவிகொடுங்கள்; இந்த நியாய விசாரிப்பு உங்கள்மேல் செல்லும்; நீங்கள் மிஸ்பாவில் கண்ணியும் தாபோரின்மேல் விசாரிக்கப்பட்ட வலையுமான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ெறிதவறினவர்கள் மிகுதியும் வதைசெய்கிறார்கள்; அவர்கள் எல்லாரையும் நான் தண்டிப்ப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ப்பிராயீமை நான் அறிவேன், இஸ்ரவேல் எனக்கு மறைவானதல்ல; எப்பிராயீமே, இப்போது நீ சோரம்போனாயே, இஸ்ரவேல் தீட்டுப்பட்டத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ப்பிராயீமை நான் அறிவேன், இஸ்ரவேல் எனக்கு மறைவானதல்ல; எப்பிராயீமே, இப்போது நீ சோரம்போனாயே, இஸ்ரவேல் தீட்டுப்பட்டத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தங்கள் தேவனிடத்துக்குத் திரும்புதற்குத் தங்கள் கிரியைகளைச் சீர்திருத்தமாட்டார்கள், வேசித்தன ஆவி அவர்கள் உள்ளத்தில் இருக்கிறது; கர்த்தரை அறிய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தங்கள் தேவனிடத்துக்குத் திரும்புதற்குத் தங்கள் கிரியைகளைச் சீர்திருத்தமாட்டார்கள், வேசித்தன ஆவி அவர்கள் உள்ளத்தில் இருக்கிறது; கர்த்தரை அறிய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 pride of Israel does testify to his face: therefore shall Israel and Ephraim fall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iniquity: Judah also shall fall with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ey shall go with their flocks and with their herds to seek the LORD; but they shall not fi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; he has withdrawn himself from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y have dealt treacherously against the LORD: for they have begotten strange children: no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a month devour them with their portio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low all of you the cornet in Gibeah, and the trumpet in Ramah: cry aloud at Bethaven, after you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Benjam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Ephraim shall be desolate in the day of rebuke: among the tribes of Israel have I made known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shall surely b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Hear all of you this, O priests; and hearken, all of you house of Israel; and give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 princes of Judah were like them that remove the bound: therefore I will pour out my wra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on them like wa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Ephraim is oppressed and broken in judgment, because he willingly walked after the commandm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refore will I be unto Ephraim as a moth, and to the house of Judah as rotten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When Ephraim saw his sickness, and Judah saw his wound, then went Ephraim to the Assyrian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nt to king Jareb: yet could he not heal you, nor cure you of your wou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For I will be unto Ephraim as a lion, and as a young lion to the house of Judah: I, even I, wi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ar and go away; I will take away, and none shall rescue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I will go and return to my place, till they acknowledge their offence, and seek my face: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affliction they will seek me ear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ar, O house of the king; for judgment is toward you, because all of you have been a snare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zpah, and a net spread upon Tabo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the apostates are profound to make slaughter, though I have been a rebuker of them a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I know Ephraim, and Israel is not hid from me: for now, O Ephraim, you commit whoredom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rael is defil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y will not frame their doings to turn unto their God: for the spirit of whoredoms is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dst of them, and they have not known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2026-09-05T21:50:08Z</dcterms:created>
  <dcterms:modified xsi:type="dcterms:W3CDTF">2026-09-05T21:50:08Z</dcterms:modified>
  <dc:title>Hosea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