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would see Jesus — for the shadows lengthen 
Across this little landscape of our life ;
We would see Jesus, our weak faith to strengthen 
For the last weariness — the final strif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would see Jesus — the great Rock foundation,  
Whereon our feet were set with sovereign grace ;
Not life, nor death, with all their agitation, .
Can thence remove us, if we see His f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 would see Jesus — other lights are paling,
Which for long years we have rejoiced to see ;  
The blessings of our pilgrimage are failing : 
We would not mourn them, for we go to Thee.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e would see Jesus — this is all we're needing,  
Strength, joy, and willingness, come with the sight ;
We would see Jesus, dying, risen, pleading, 
Then welcome, day, and farewell, mortal nigh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2026-07-30T21:55:23Z</dcterms:created>
  <dcterms:modified xsi:type="dcterms:W3CDTF">2026-07-30T21:55:23Z</dcterms:modified>
  <dc:title>Hymn : 925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