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86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ou whose hand thus far hath led 
Wheresoe'er my path may be ; [me, 
Lord, I pray that Thou wilt ever 
Draw, and keep me near to Thee. 
Near to Thee, O Lord, to Thee----
Draw me ever near to The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the way is dark and cheerless, 
When no ray of light I see, 
May Thine arms of love and mercy 
Draw me ever near to The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 in whom my soul is trusting, 
Hope of life and joy to me ; 
While on earth a pilgrim stranger, 
Draw me ever near to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2026-09-15T17:12:45Z</dcterms:created>
  <dcterms:modified xsi:type="dcterms:W3CDTF">2026-09-15T17:12:45Z</dcterms:modified>
  <dc:title>Hymn : 579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